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3" r:id="rId5"/>
    <p:sldId id="261" r:id="rId6"/>
    <p:sldId id="262"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gkPSyPIjY0BeDdXBlXu2bA==" hashData="aPUQLVUVLX/4gBSN41ZUGxb4xv1hWKhiKjTioJuijBPmeqiChAZVUa9gieywkUnrkPXb8hFHjwyrOpfs2eccA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1E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676"/>
  </p:normalViewPr>
  <p:slideViewPr>
    <p:cSldViewPr snapToGrid="0" snapToObjects="1">
      <p:cViewPr varScale="1">
        <p:scale>
          <a:sx n="93" d="100"/>
          <a:sy n="93" d="100"/>
        </p:scale>
        <p:origin x="208" y="48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5CAD55-6737-A249-8DF9-276627AA05E3}" type="doc">
      <dgm:prSet loTypeId="urn:microsoft.com/office/officeart/2005/8/layout/orgChart1" loCatId="hierarchy" qsTypeId="urn:microsoft.com/office/officeart/2005/8/quickstyle/simple3" qsCatId="simple" csTypeId="urn:microsoft.com/office/officeart/2005/8/colors/colorful2" csCatId="colorful" phldr="1"/>
      <dgm:spPr/>
      <dgm:t>
        <a:bodyPr/>
        <a:lstStyle/>
        <a:p>
          <a:endParaRPr lang="en-US"/>
        </a:p>
      </dgm:t>
    </dgm:pt>
    <dgm:pt modelId="{C1E7BC2A-A516-6348-8C93-7887BDCBE077}">
      <dgm:prSet phldrT="[Text]" custT="1"/>
      <dgm:spPr/>
      <dgm:t>
        <a:bodyPr/>
        <a:lstStyle/>
        <a:p>
          <a:r>
            <a:rPr lang="en-US" altLang="zh-CN" sz="3200" b="1" dirty="0">
              <a:solidFill>
                <a:srgbClr val="C00000"/>
              </a:solidFill>
              <a:cs typeface="Comic Sans MS"/>
            </a:rPr>
            <a:t>Registration-Policy</a:t>
          </a:r>
          <a:endParaRPr lang="en-US" sz="3200" dirty="0">
            <a:solidFill>
              <a:srgbClr val="C00000"/>
            </a:solidFill>
          </a:endParaRPr>
        </a:p>
      </dgm:t>
    </dgm:pt>
    <dgm:pt modelId="{595AEBA7-22DF-ED42-AAEB-51D31D141D22}" type="parTrans" cxnId="{79E70759-2D37-394E-AD75-0FE25D254AF4}">
      <dgm:prSet/>
      <dgm:spPr/>
      <dgm:t>
        <a:bodyPr/>
        <a:lstStyle/>
        <a:p>
          <a:endParaRPr lang="en-US"/>
        </a:p>
      </dgm:t>
    </dgm:pt>
    <dgm:pt modelId="{42DD4635-4983-E745-8E2C-927C62F480E1}" type="sibTrans" cxnId="{79E70759-2D37-394E-AD75-0FE25D254AF4}">
      <dgm:prSet/>
      <dgm:spPr/>
      <dgm:t>
        <a:bodyPr/>
        <a:lstStyle/>
        <a:p>
          <a:endParaRPr lang="en-US"/>
        </a:p>
      </dgm:t>
    </dgm:pt>
    <dgm:pt modelId="{5EF8071F-DDE8-C24D-AF9F-97473E447E2A}">
      <dgm:prSet phldrT="[Text]"/>
      <dgm:spPr/>
      <dgm:t>
        <a:bodyPr/>
        <a:lstStyle/>
        <a:p>
          <a:pPr>
            <a:buClr>
              <a:srgbClr val="FF6600"/>
            </a:buClr>
            <a:buFont typeface="Courier New"/>
            <a:buChar char="o"/>
          </a:pPr>
          <a:r>
            <a:rPr lang="en-US" altLang="zh-CN" b="1" dirty="0"/>
            <a:t>All ART clinics handling gametes need to enroll  in a national registry (ICMR) before they are allowed to operate</a:t>
          </a:r>
          <a:endParaRPr lang="en-US" dirty="0"/>
        </a:p>
      </dgm:t>
    </dgm:pt>
    <dgm:pt modelId="{A6B5DE57-5ADD-0E43-88B2-F52E1DCA2E8A}" type="parTrans" cxnId="{6AB3E285-256E-2C45-A08C-A29110BE9E5A}">
      <dgm:prSet/>
      <dgm:spPr/>
      <dgm:t>
        <a:bodyPr/>
        <a:lstStyle/>
        <a:p>
          <a:endParaRPr lang="en-US"/>
        </a:p>
      </dgm:t>
    </dgm:pt>
    <dgm:pt modelId="{91F6711C-9336-2241-9AFE-41D27BBA829A}" type="sibTrans" cxnId="{6AB3E285-256E-2C45-A08C-A29110BE9E5A}">
      <dgm:prSet/>
      <dgm:spPr/>
      <dgm:t>
        <a:bodyPr/>
        <a:lstStyle/>
        <a:p>
          <a:endParaRPr lang="en-US"/>
        </a:p>
      </dgm:t>
    </dgm:pt>
    <dgm:pt modelId="{48566C2D-7D6E-6344-8E30-54A15EA93B37}">
      <dgm:prSet phldrT="[Text]"/>
      <dgm:spPr/>
      <dgm:t>
        <a:bodyPr/>
        <a:lstStyle/>
        <a:p>
          <a:pPr>
            <a:buClr>
              <a:srgbClr val="FF6600"/>
            </a:buClr>
            <a:buFont typeface="Courier New"/>
            <a:buChar char="o"/>
          </a:pPr>
          <a:r>
            <a:rPr lang="en-US" altLang="zh-CN" b="1" dirty="0"/>
            <a:t>Only clinics that meet certain physical infrastructure requirements and have prescribed technical expertise are allowed to enroll in the registry</a:t>
          </a:r>
          <a:endParaRPr lang="en-US" dirty="0"/>
        </a:p>
      </dgm:t>
    </dgm:pt>
    <dgm:pt modelId="{FC67C7AA-FD1E-F847-BAD9-5B8C17B7C190}" type="parTrans" cxnId="{2C75DD04-E24C-1B48-9A6A-BCF3297FA1EB}">
      <dgm:prSet/>
      <dgm:spPr/>
      <dgm:t>
        <a:bodyPr/>
        <a:lstStyle/>
        <a:p>
          <a:endParaRPr lang="en-US"/>
        </a:p>
      </dgm:t>
    </dgm:pt>
    <dgm:pt modelId="{B82536DD-723B-E14C-B41A-2832FAB301DA}" type="sibTrans" cxnId="{2C75DD04-E24C-1B48-9A6A-BCF3297FA1EB}">
      <dgm:prSet/>
      <dgm:spPr/>
      <dgm:t>
        <a:bodyPr/>
        <a:lstStyle/>
        <a:p>
          <a:endParaRPr lang="en-US"/>
        </a:p>
      </dgm:t>
    </dgm:pt>
    <dgm:pt modelId="{9BD1F1CF-8E4A-E344-8D80-6D9B41B1FAD7}">
      <dgm:prSet phldrT="[Text]"/>
      <dgm:spPr/>
      <dgm:t>
        <a:bodyPr/>
        <a:lstStyle/>
        <a:p>
          <a:pPr>
            <a:buClr>
              <a:srgbClr val="FF6600"/>
            </a:buClr>
            <a:buFont typeface="Courier New"/>
            <a:buChar char="o"/>
          </a:pPr>
          <a:r>
            <a:rPr lang="en-US" b="1" dirty="0">
              <a:cs typeface="Comic Sans MS"/>
            </a:rPr>
            <a:t>All the information regarding medical expenses, contact details and other related info of the registered ART clinics and hospitals will be furnished on the website of ICMR</a:t>
          </a:r>
          <a:endParaRPr lang="en-US" dirty="0"/>
        </a:p>
      </dgm:t>
    </dgm:pt>
    <dgm:pt modelId="{EABC8B55-D48F-ED45-9335-618BC2D08F66}" type="parTrans" cxnId="{66416A73-56AB-1C44-A8AE-DC20C0AFADB8}">
      <dgm:prSet/>
      <dgm:spPr/>
      <dgm:t>
        <a:bodyPr/>
        <a:lstStyle/>
        <a:p>
          <a:endParaRPr lang="en-US"/>
        </a:p>
      </dgm:t>
    </dgm:pt>
    <dgm:pt modelId="{C57BE145-7579-534E-BA68-C45459C1A912}" type="sibTrans" cxnId="{66416A73-56AB-1C44-A8AE-DC20C0AFADB8}">
      <dgm:prSet/>
      <dgm:spPr/>
      <dgm:t>
        <a:bodyPr/>
        <a:lstStyle/>
        <a:p>
          <a:endParaRPr lang="en-US"/>
        </a:p>
      </dgm:t>
    </dgm:pt>
    <dgm:pt modelId="{F719EA2B-DF34-EA4D-B469-BD1F9293754F}">
      <dgm:prSet phldrT="[Text]"/>
      <dgm:spPr/>
      <dgm:t>
        <a:bodyPr/>
        <a:lstStyle/>
        <a:p>
          <a:pPr>
            <a:buClr>
              <a:srgbClr val="FF6600"/>
            </a:buClr>
            <a:buFont typeface="Courier New"/>
            <a:buChar char="o"/>
          </a:pPr>
          <a:r>
            <a:rPr lang="en-US" b="1" dirty="0">
              <a:cs typeface="Comic Sans MS"/>
            </a:rPr>
            <a:t>This will help the concerned couple to choose the ART clinics as per their comfort</a:t>
          </a:r>
          <a:endParaRPr lang="en-US" dirty="0"/>
        </a:p>
      </dgm:t>
    </dgm:pt>
    <dgm:pt modelId="{C8220503-1C26-3D42-A581-C6D64BB88264}" type="parTrans" cxnId="{00518C07-C8F4-3742-BFE2-4BC216061251}">
      <dgm:prSet/>
      <dgm:spPr/>
      <dgm:t>
        <a:bodyPr/>
        <a:lstStyle/>
        <a:p>
          <a:endParaRPr lang="en-US"/>
        </a:p>
      </dgm:t>
    </dgm:pt>
    <dgm:pt modelId="{49AF49F0-E9A4-D94A-9C1C-7AF68227CB22}" type="sibTrans" cxnId="{00518C07-C8F4-3742-BFE2-4BC216061251}">
      <dgm:prSet/>
      <dgm:spPr/>
      <dgm:t>
        <a:bodyPr/>
        <a:lstStyle/>
        <a:p>
          <a:endParaRPr lang="en-US"/>
        </a:p>
      </dgm:t>
    </dgm:pt>
    <dgm:pt modelId="{D2BD6B58-DD3C-AC49-B183-8D3F068006AF}">
      <dgm:prSet phldrT="[Text]"/>
      <dgm:spPr/>
      <dgm:t>
        <a:bodyPr/>
        <a:lstStyle/>
        <a:p>
          <a:r>
            <a:rPr lang="en-US" altLang="zh-CN" b="1" dirty="0"/>
            <a:t>The medical license of doctors connected with clinics violating the law can be revoked</a:t>
          </a:r>
          <a:endParaRPr lang="en-US" dirty="0"/>
        </a:p>
      </dgm:t>
    </dgm:pt>
    <dgm:pt modelId="{B66111E0-A15C-044F-A3FA-F26E45A0D989}" type="parTrans" cxnId="{58DF8970-8EA5-5F44-BBFC-0655E806239B}">
      <dgm:prSet/>
      <dgm:spPr/>
      <dgm:t>
        <a:bodyPr/>
        <a:lstStyle/>
        <a:p>
          <a:endParaRPr lang="en-US"/>
        </a:p>
      </dgm:t>
    </dgm:pt>
    <dgm:pt modelId="{4FF0C9DA-F4DB-AE41-A005-74535A4BAC12}" type="sibTrans" cxnId="{58DF8970-8EA5-5F44-BBFC-0655E806239B}">
      <dgm:prSet/>
      <dgm:spPr/>
      <dgm:t>
        <a:bodyPr/>
        <a:lstStyle/>
        <a:p>
          <a:endParaRPr lang="en-US"/>
        </a:p>
      </dgm:t>
    </dgm:pt>
    <dgm:pt modelId="{68EA1CCF-0964-FB43-B53E-8A643D000381}" type="pres">
      <dgm:prSet presAssocID="{3D5CAD55-6737-A249-8DF9-276627AA05E3}" presName="hierChild1" presStyleCnt="0">
        <dgm:presLayoutVars>
          <dgm:orgChart val="1"/>
          <dgm:chPref val="1"/>
          <dgm:dir/>
          <dgm:animOne val="branch"/>
          <dgm:animLvl val="lvl"/>
          <dgm:resizeHandles/>
        </dgm:presLayoutVars>
      </dgm:prSet>
      <dgm:spPr/>
    </dgm:pt>
    <dgm:pt modelId="{86116C95-5C25-4A41-8C4F-8CBDAF6D73CB}" type="pres">
      <dgm:prSet presAssocID="{C1E7BC2A-A516-6348-8C93-7887BDCBE077}" presName="hierRoot1" presStyleCnt="0">
        <dgm:presLayoutVars>
          <dgm:hierBranch val="init"/>
        </dgm:presLayoutVars>
      </dgm:prSet>
      <dgm:spPr/>
    </dgm:pt>
    <dgm:pt modelId="{B8B41305-11A6-B449-901F-0B4625EACB42}" type="pres">
      <dgm:prSet presAssocID="{C1E7BC2A-A516-6348-8C93-7887BDCBE077}" presName="rootComposite1" presStyleCnt="0"/>
      <dgm:spPr/>
    </dgm:pt>
    <dgm:pt modelId="{46E93324-8FA5-2F4D-86A7-DB57ECB98938}" type="pres">
      <dgm:prSet presAssocID="{C1E7BC2A-A516-6348-8C93-7887BDCBE077}" presName="rootText1" presStyleLbl="node0" presStyleIdx="0" presStyleCnt="1" custScaleX="175124" custLinFactY="-75788" custLinFactNeighborX="-2392" custLinFactNeighborY="-100000">
        <dgm:presLayoutVars>
          <dgm:chPref val="3"/>
        </dgm:presLayoutVars>
      </dgm:prSet>
      <dgm:spPr/>
    </dgm:pt>
    <dgm:pt modelId="{7A7C142D-FDEA-9540-BCE8-3860B45FFD63}" type="pres">
      <dgm:prSet presAssocID="{C1E7BC2A-A516-6348-8C93-7887BDCBE077}" presName="rootConnector1" presStyleLbl="node1" presStyleIdx="0" presStyleCnt="0"/>
      <dgm:spPr/>
    </dgm:pt>
    <dgm:pt modelId="{8FDC89B3-4F81-ED48-8A25-8323A8BA9568}" type="pres">
      <dgm:prSet presAssocID="{C1E7BC2A-A516-6348-8C93-7887BDCBE077}" presName="hierChild2" presStyleCnt="0"/>
      <dgm:spPr/>
    </dgm:pt>
    <dgm:pt modelId="{A126962C-7F39-9349-BE03-E4618F2AE781}" type="pres">
      <dgm:prSet presAssocID="{A6B5DE57-5ADD-0E43-88B2-F52E1DCA2E8A}" presName="Name37" presStyleLbl="parChTrans1D2" presStyleIdx="0" presStyleCnt="5"/>
      <dgm:spPr/>
    </dgm:pt>
    <dgm:pt modelId="{76A16374-8941-2B49-8EF6-4B65A4F12636}" type="pres">
      <dgm:prSet presAssocID="{5EF8071F-DDE8-C24D-AF9F-97473E447E2A}" presName="hierRoot2" presStyleCnt="0">
        <dgm:presLayoutVars>
          <dgm:hierBranch val="init"/>
        </dgm:presLayoutVars>
      </dgm:prSet>
      <dgm:spPr/>
    </dgm:pt>
    <dgm:pt modelId="{109D28D9-1BE5-804D-AD03-07E0B9D69BCF}" type="pres">
      <dgm:prSet presAssocID="{5EF8071F-DDE8-C24D-AF9F-97473E447E2A}" presName="rootComposite" presStyleCnt="0"/>
      <dgm:spPr/>
    </dgm:pt>
    <dgm:pt modelId="{F178A3F9-7E05-514A-8A44-A0CEE06FA39F}" type="pres">
      <dgm:prSet presAssocID="{5EF8071F-DDE8-C24D-AF9F-97473E447E2A}" presName="rootText" presStyleLbl="node2" presStyleIdx="0" presStyleCnt="5" custScaleY="284194">
        <dgm:presLayoutVars>
          <dgm:chPref val="3"/>
        </dgm:presLayoutVars>
      </dgm:prSet>
      <dgm:spPr/>
    </dgm:pt>
    <dgm:pt modelId="{F1190178-0048-DC43-B391-DC63C6672A53}" type="pres">
      <dgm:prSet presAssocID="{5EF8071F-DDE8-C24D-AF9F-97473E447E2A}" presName="rootConnector" presStyleLbl="node2" presStyleIdx="0" presStyleCnt="5"/>
      <dgm:spPr/>
    </dgm:pt>
    <dgm:pt modelId="{2789F34B-113F-6541-AA43-A90D0931305C}" type="pres">
      <dgm:prSet presAssocID="{5EF8071F-DDE8-C24D-AF9F-97473E447E2A}" presName="hierChild4" presStyleCnt="0"/>
      <dgm:spPr/>
    </dgm:pt>
    <dgm:pt modelId="{76486B27-D841-C049-B88B-CDCA9AF98EE5}" type="pres">
      <dgm:prSet presAssocID="{5EF8071F-DDE8-C24D-AF9F-97473E447E2A}" presName="hierChild5" presStyleCnt="0"/>
      <dgm:spPr/>
    </dgm:pt>
    <dgm:pt modelId="{F2B9247B-087F-4746-A892-345B4033E792}" type="pres">
      <dgm:prSet presAssocID="{FC67C7AA-FD1E-F847-BAD9-5B8C17B7C190}" presName="Name37" presStyleLbl="parChTrans1D2" presStyleIdx="1" presStyleCnt="5"/>
      <dgm:spPr/>
    </dgm:pt>
    <dgm:pt modelId="{445ED84C-10D2-B446-A231-1BEC32658BBA}" type="pres">
      <dgm:prSet presAssocID="{48566C2D-7D6E-6344-8E30-54A15EA93B37}" presName="hierRoot2" presStyleCnt="0">
        <dgm:presLayoutVars>
          <dgm:hierBranch val="init"/>
        </dgm:presLayoutVars>
      </dgm:prSet>
      <dgm:spPr/>
    </dgm:pt>
    <dgm:pt modelId="{1A3EA8CD-AB62-FD4E-886F-407196DC2A29}" type="pres">
      <dgm:prSet presAssocID="{48566C2D-7D6E-6344-8E30-54A15EA93B37}" presName="rootComposite" presStyleCnt="0"/>
      <dgm:spPr/>
    </dgm:pt>
    <dgm:pt modelId="{75383478-E741-3C4E-B7DA-E630F85D58D4}" type="pres">
      <dgm:prSet presAssocID="{48566C2D-7D6E-6344-8E30-54A15EA93B37}" presName="rootText" presStyleLbl="node2" presStyleIdx="1" presStyleCnt="5" custScaleY="284194">
        <dgm:presLayoutVars>
          <dgm:chPref val="3"/>
        </dgm:presLayoutVars>
      </dgm:prSet>
      <dgm:spPr/>
    </dgm:pt>
    <dgm:pt modelId="{B18976F7-6B05-484A-8948-4DC63FDDC71C}" type="pres">
      <dgm:prSet presAssocID="{48566C2D-7D6E-6344-8E30-54A15EA93B37}" presName="rootConnector" presStyleLbl="node2" presStyleIdx="1" presStyleCnt="5"/>
      <dgm:spPr/>
    </dgm:pt>
    <dgm:pt modelId="{3CE4E18B-B6EF-6445-96D1-5EBCF84C7084}" type="pres">
      <dgm:prSet presAssocID="{48566C2D-7D6E-6344-8E30-54A15EA93B37}" presName="hierChild4" presStyleCnt="0"/>
      <dgm:spPr/>
    </dgm:pt>
    <dgm:pt modelId="{104F9BD6-FD6B-584A-B5C9-1E424DD32ACF}" type="pres">
      <dgm:prSet presAssocID="{48566C2D-7D6E-6344-8E30-54A15EA93B37}" presName="hierChild5" presStyleCnt="0"/>
      <dgm:spPr/>
    </dgm:pt>
    <dgm:pt modelId="{94D1081E-6196-F44D-8047-796A5E2AF0D6}" type="pres">
      <dgm:prSet presAssocID="{EABC8B55-D48F-ED45-9335-618BC2D08F66}" presName="Name37" presStyleLbl="parChTrans1D2" presStyleIdx="2" presStyleCnt="5"/>
      <dgm:spPr/>
    </dgm:pt>
    <dgm:pt modelId="{D684D58B-8562-AA40-A284-C23EA4771EB3}" type="pres">
      <dgm:prSet presAssocID="{9BD1F1CF-8E4A-E344-8D80-6D9B41B1FAD7}" presName="hierRoot2" presStyleCnt="0">
        <dgm:presLayoutVars>
          <dgm:hierBranch val="init"/>
        </dgm:presLayoutVars>
      </dgm:prSet>
      <dgm:spPr/>
    </dgm:pt>
    <dgm:pt modelId="{C58F6FC3-CE80-D94F-9121-20D7641C91DD}" type="pres">
      <dgm:prSet presAssocID="{9BD1F1CF-8E4A-E344-8D80-6D9B41B1FAD7}" presName="rootComposite" presStyleCnt="0"/>
      <dgm:spPr/>
    </dgm:pt>
    <dgm:pt modelId="{FCC6B231-8BC6-7243-ABC3-8E3A2A22DD03}" type="pres">
      <dgm:prSet presAssocID="{9BD1F1CF-8E4A-E344-8D80-6D9B41B1FAD7}" presName="rootText" presStyleLbl="node2" presStyleIdx="2" presStyleCnt="5" custScaleY="284194">
        <dgm:presLayoutVars>
          <dgm:chPref val="3"/>
        </dgm:presLayoutVars>
      </dgm:prSet>
      <dgm:spPr/>
    </dgm:pt>
    <dgm:pt modelId="{191CEAF3-75F4-1C4A-8C6B-873B4FBC6A4B}" type="pres">
      <dgm:prSet presAssocID="{9BD1F1CF-8E4A-E344-8D80-6D9B41B1FAD7}" presName="rootConnector" presStyleLbl="node2" presStyleIdx="2" presStyleCnt="5"/>
      <dgm:spPr/>
    </dgm:pt>
    <dgm:pt modelId="{065C6C6F-B60A-E341-94AE-D8EC9B99581A}" type="pres">
      <dgm:prSet presAssocID="{9BD1F1CF-8E4A-E344-8D80-6D9B41B1FAD7}" presName="hierChild4" presStyleCnt="0"/>
      <dgm:spPr/>
    </dgm:pt>
    <dgm:pt modelId="{5B69418B-9709-EB4F-BE0F-98F3510B4973}" type="pres">
      <dgm:prSet presAssocID="{9BD1F1CF-8E4A-E344-8D80-6D9B41B1FAD7}" presName="hierChild5" presStyleCnt="0"/>
      <dgm:spPr/>
    </dgm:pt>
    <dgm:pt modelId="{1ABE1820-313A-B141-9F46-486646400756}" type="pres">
      <dgm:prSet presAssocID="{C8220503-1C26-3D42-A581-C6D64BB88264}" presName="Name37" presStyleLbl="parChTrans1D2" presStyleIdx="3" presStyleCnt="5"/>
      <dgm:spPr/>
    </dgm:pt>
    <dgm:pt modelId="{6DDEDD37-9F0C-F745-8270-823E779A12F7}" type="pres">
      <dgm:prSet presAssocID="{F719EA2B-DF34-EA4D-B469-BD1F9293754F}" presName="hierRoot2" presStyleCnt="0">
        <dgm:presLayoutVars>
          <dgm:hierBranch val="init"/>
        </dgm:presLayoutVars>
      </dgm:prSet>
      <dgm:spPr/>
    </dgm:pt>
    <dgm:pt modelId="{16F00C53-1220-DA4C-8DE9-709954D22658}" type="pres">
      <dgm:prSet presAssocID="{F719EA2B-DF34-EA4D-B469-BD1F9293754F}" presName="rootComposite" presStyleCnt="0"/>
      <dgm:spPr/>
    </dgm:pt>
    <dgm:pt modelId="{5040CB17-A22C-4E4B-B3DA-E2CF420071CA}" type="pres">
      <dgm:prSet presAssocID="{F719EA2B-DF34-EA4D-B469-BD1F9293754F}" presName="rootText" presStyleLbl="node2" presStyleIdx="3" presStyleCnt="5" custScaleY="284194">
        <dgm:presLayoutVars>
          <dgm:chPref val="3"/>
        </dgm:presLayoutVars>
      </dgm:prSet>
      <dgm:spPr/>
    </dgm:pt>
    <dgm:pt modelId="{9951CD07-D276-A64A-B1B1-DCFA6978EBD4}" type="pres">
      <dgm:prSet presAssocID="{F719EA2B-DF34-EA4D-B469-BD1F9293754F}" presName="rootConnector" presStyleLbl="node2" presStyleIdx="3" presStyleCnt="5"/>
      <dgm:spPr/>
    </dgm:pt>
    <dgm:pt modelId="{E6A33F0B-182E-F646-BE33-7838309FD72A}" type="pres">
      <dgm:prSet presAssocID="{F719EA2B-DF34-EA4D-B469-BD1F9293754F}" presName="hierChild4" presStyleCnt="0"/>
      <dgm:spPr/>
    </dgm:pt>
    <dgm:pt modelId="{392C1077-39D3-DE49-82AA-ACBA0C6C3095}" type="pres">
      <dgm:prSet presAssocID="{F719EA2B-DF34-EA4D-B469-BD1F9293754F}" presName="hierChild5" presStyleCnt="0"/>
      <dgm:spPr/>
    </dgm:pt>
    <dgm:pt modelId="{EB61F012-01C4-B243-944A-C1D4844047CA}" type="pres">
      <dgm:prSet presAssocID="{B66111E0-A15C-044F-A3FA-F26E45A0D989}" presName="Name37" presStyleLbl="parChTrans1D2" presStyleIdx="4" presStyleCnt="5"/>
      <dgm:spPr/>
    </dgm:pt>
    <dgm:pt modelId="{C01838AB-C3BF-F040-8A94-C7B975484D16}" type="pres">
      <dgm:prSet presAssocID="{D2BD6B58-DD3C-AC49-B183-8D3F068006AF}" presName="hierRoot2" presStyleCnt="0">
        <dgm:presLayoutVars>
          <dgm:hierBranch val="init"/>
        </dgm:presLayoutVars>
      </dgm:prSet>
      <dgm:spPr/>
    </dgm:pt>
    <dgm:pt modelId="{B75D6A72-9190-5E4E-AAA2-23E65463D22C}" type="pres">
      <dgm:prSet presAssocID="{D2BD6B58-DD3C-AC49-B183-8D3F068006AF}" presName="rootComposite" presStyleCnt="0"/>
      <dgm:spPr/>
    </dgm:pt>
    <dgm:pt modelId="{2FD3817F-9BBD-424E-831A-B3579CCA0C9C}" type="pres">
      <dgm:prSet presAssocID="{D2BD6B58-DD3C-AC49-B183-8D3F068006AF}" presName="rootText" presStyleLbl="node2" presStyleIdx="4" presStyleCnt="5" custScaleY="284194">
        <dgm:presLayoutVars>
          <dgm:chPref val="3"/>
        </dgm:presLayoutVars>
      </dgm:prSet>
      <dgm:spPr/>
    </dgm:pt>
    <dgm:pt modelId="{9BE9FBA6-1050-0445-BA4B-CC2BD365188A}" type="pres">
      <dgm:prSet presAssocID="{D2BD6B58-DD3C-AC49-B183-8D3F068006AF}" presName="rootConnector" presStyleLbl="node2" presStyleIdx="4" presStyleCnt="5"/>
      <dgm:spPr/>
    </dgm:pt>
    <dgm:pt modelId="{1B943C27-48C3-E448-A3E5-91A4BBAE5089}" type="pres">
      <dgm:prSet presAssocID="{D2BD6B58-DD3C-AC49-B183-8D3F068006AF}" presName="hierChild4" presStyleCnt="0"/>
      <dgm:spPr/>
    </dgm:pt>
    <dgm:pt modelId="{1B46A4C9-B24B-1143-A637-5F59863FF148}" type="pres">
      <dgm:prSet presAssocID="{D2BD6B58-DD3C-AC49-B183-8D3F068006AF}" presName="hierChild5" presStyleCnt="0"/>
      <dgm:spPr/>
    </dgm:pt>
    <dgm:pt modelId="{FE635AA2-52B7-744E-8F08-C12319D7F66A}" type="pres">
      <dgm:prSet presAssocID="{C1E7BC2A-A516-6348-8C93-7887BDCBE077}" presName="hierChild3" presStyleCnt="0"/>
      <dgm:spPr/>
    </dgm:pt>
  </dgm:ptLst>
  <dgm:cxnLst>
    <dgm:cxn modelId="{2C75DD04-E24C-1B48-9A6A-BCF3297FA1EB}" srcId="{C1E7BC2A-A516-6348-8C93-7887BDCBE077}" destId="{48566C2D-7D6E-6344-8E30-54A15EA93B37}" srcOrd="1" destOrd="0" parTransId="{FC67C7AA-FD1E-F847-BAD9-5B8C17B7C190}" sibTransId="{B82536DD-723B-E14C-B41A-2832FAB301DA}"/>
    <dgm:cxn modelId="{00518C07-C8F4-3742-BFE2-4BC216061251}" srcId="{C1E7BC2A-A516-6348-8C93-7887BDCBE077}" destId="{F719EA2B-DF34-EA4D-B469-BD1F9293754F}" srcOrd="3" destOrd="0" parTransId="{C8220503-1C26-3D42-A581-C6D64BB88264}" sibTransId="{49AF49F0-E9A4-D94A-9C1C-7AF68227CB22}"/>
    <dgm:cxn modelId="{3B33F510-70CA-3643-80C9-DD8DF51A2BC7}" type="presOf" srcId="{5EF8071F-DDE8-C24D-AF9F-97473E447E2A}" destId="{F178A3F9-7E05-514A-8A44-A0CEE06FA39F}" srcOrd="0" destOrd="0" presId="urn:microsoft.com/office/officeart/2005/8/layout/orgChart1"/>
    <dgm:cxn modelId="{0CBC0339-D30E-EF43-BA81-4A0D3A041D77}" type="presOf" srcId="{A6B5DE57-5ADD-0E43-88B2-F52E1DCA2E8A}" destId="{A126962C-7F39-9349-BE03-E4618F2AE781}" srcOrd="0" destOrd="0" presId="urn:microsoft.com/office/officeart/2005/8/layout/orgChart1"/>
    <dgm:cxn modelId="{EFEEB141-AC05-0544-B1F3-F9D167806B55}" type="presOf" srcId="{3D5CAD55-6737-A249-8DF9-276627AA05E3}" destId="{68EA1CCF-0964-FB43-B53E-8A643D000381}" srcOrd="0" destOrd="0" presId="urn:microsoft.com/office/officeart/2005/8/layout/orgChart1"/>
    <dgm:cxn modelId="{8377B245-EFA3-714F-B8E6-1875D00CC460}" type="presOf" srcId="{B66111E0-A15C-044F-A3FA-F26E45A0D989}" destId="{EB61F012-01C4-B243-944A-C1D4844047CA}" srcOrd="0" destOrd="0" presId="urn:microsoft.com/office/officeart/2005/8/layout/orgChart1"/>
    <dgm:cxn modelId="{7DFAFC48-A2AF-E24B-BFA5-4396A88C18CA}" type="presOf" srcId="{C8220503-1C26-3D42-A581-C6D64BB88264}" destId="{1ABE1820-313A-B141-9F46-486646400756}" srcOrd="0" destOrd="0" presId="urn:microsoft.com/office/officeart/2005/8/layout/orgChart1"/>
    <dgm:cxn modelId="{6BCC5850-1144-5248-B1DD-682039D6509C}" type="presOf" srcId="{F719EA2B-DF34-EA4D-B469-BD1F9293754F}" destId="{5040CB17-A22C-4E4B-B3DA-E2CF420071CA}" srcOrd="0" destOrd="0" presId="urn:microsoft.com/office/officeart/2005/8/layout/orgChart1"/>
    <dgm:cxn modelId="{201C3755-AAA5-F642-ACDB-17814957E519}" type="presOf" srcId="{48566C2D-7D6E-6344-8E30-54A15EA93B37}" destId="{B18976F7-6B05-484A-8948-4DC63FDDC71C}" srcOrd="1" destOrd="0" presId="urn:microsoft.com/office/officeart/2005/8/layout/orgChart1"/>
    <dgm:cxn modelId="{79E70759-2D37-394E-AD75-0FE25D254AF4}" srcId="{3D5CAD55-6737-A249-8DF9-276627AA05E3}" destId="{C1E7BC2A-A516-6348-8C93-7887BDCBE077}" srcOrd="0" destOrd="0" parTransId="{595AEBA7-22DF-ED42-AAEB-51D31D141D22}" sibTransId="{42DD4635-4983-E745-8E2C-927C62F480E1}"/>
    <dgm:cxn modelId="{E6F06E67-9FA4-FC4F-9049-5CBAB98EAB92}" type="presOf" srcId="{EABC8B55-D48F-ED45-9335-618BC2D08F66}" destId="{94D1081E-6196-F44D-8047-796A5E2AF0D6}" srcOrd="0" destOrd="0" presId="urn:microsoft.com/office/officeart/2005/8/layout/orgChart1"/>
    <dgm:cxn modelId="{58DF8970-8EA5-5F44-BBFC-0655E806239B}" srcId="{C1E7BC2A-A516-6348-8C93-7887BDCBE077}" destId="{D2BD6B58-DD3C-AC49-B183-8D3F068006AF}" srcOrd="4" destOrd="0" parTransId="{B66111E0-A15C-044F-A3FA-F26E45A0D989}" sibTransId="{4FF0C9DA-F4DB-AE41-A005-74535A4BAC12}"/>
    <dgm:cxn modelId="{66416A73-56AB-1C44-A8AE-DC20C0AFADB8}" srcId="{C1E7BC2A-A516-6348-8C93-7887BDCBE077}" destId="{9BD1F1CF-8E4A-E344-8D80-6D9B41B1FAD7}" srcOrd="2" destOrd="0" parTransId="{EABC8B55-D48F-ED45-9335-618BC2D08F66}" sibTransId="{C57BE145-7579-534E-BA68-C45459C1A912}"/>
    <dgm:cxn modelId="{7B941674-19AF-3E42-B239-601951465012}" type="presOf" srcId="{48566C2D-7D6E-6344-8E30-54A15EA93B37}" destId="{75383478-E741-3C4E-B7DA-E630F85D58D4}" srcOrd="0" destOrd="0" presId="urn:microsoft.com/office/officeart/2005/8/layout/orgChart1"/>
    <dgm:cxn modelId="{6AB3E285-256E-2C45-A08C-A29110BE9E5A}" srcId="{C1E7BC2A-A516-6348-8C93-7887BDCBE077}" destId="{5EF8071F-DDE8-C24D-AF9F-97473E447E2A}" srcOrd="0" destOrd="0" parTransId="{A6B5DE57-5ADD-0E43-88B2-F52E1DCA2E8A}" sibTransId="{91F6711C-9336-2241-9AFE-41D27BBA829A}"/>
    <dgm:cxn modelId="{C7D70E95-AE2D-6B4D-9229-EDC3B1E9CFCA}" type="presOf" srcId="{5EF8071F-DDE8-C24D-AF9F-97473E447E2A}" destId="{F1190178-0048-DC43-B391-DC63C6672A53}" srcOrd="1" destOrd="0" presId="urn:microsoft.com/office/officeart/2005/8/layout/orgChart1"/>
    <dgm:cxn modelId="{73A824B4-1F8E-E344-81ED-10EF2D2BF9B3}" type="presOf" srcId="{D2BD6B58-DD3C-AC49-B183-8D3F068006AF}" destId="{2FD3817F-9BBD-424E-831A-B3579CCA0C9C}" srcOrd="0" destOrd="0" presId="urn:microsoft.com/office/officeart/2005/8/layout/orgChart1"/>
    <dgm:cxn modelId="{C77106CB-ADCA-8E43-8436-B0CD5910E094}" type="presOf" srcId="{FC67C7AA-FD1E-F847-BAD9-5B8C17B7C190}" destId="{F2B9247B-087F-4746-A892-345B4033E792}" srcOrd="0" destOrd="0" presId="urn:microsoft.com/office/officeart/2005/8/layout/orgChart1"/>
    <dgm:cxn modelId="{EE4DC3CB-6309-864F-AFFF-FCD9758C84E6}" type="presOf" srcId="{C1E7BC2A-A516-6348-8C93-7887BDCBE077}" destId="{7A7C142D-FDEA-9540-BCE8-3860B45FFD63}" srcOrd="1" destOrd="0" presId="urn:microsoft.com/office/officeart/2005/8/layout/orgChart1"/>
    <dgm:cxn modelId="{539FE3D8-F8BE-B84E-9A35-623B9FF9AE53}" type="presOf" srcId="{9BD1F1CF-8E4A-E344-8D80-6D9B41B1FAD7}" destId="{191CEAF3-75F4-1C4A-8C6B-873B4FBC6A4B}" srcOrd="1" destOrd="0" presId="urn:microsoft.com/office/officeart/2005/8/layout/orgChart1"/>
    <dgm:cxn modelId="{C5E5A4E8-52D5-B74F-94DF-77A96A7FFB2A}" type="presOf" srcId="{F719EA2B-DF34-EA4D-B469-BD1F9293754F}" destId="{9951CD07-D276-A64A-B1B1-DCFA6978EBD4}" srcOrd="1" destOrd="0" presId="urn:microsoft.com/office/officeart/2005/8/layout/orgChart1"/>
    <dgm:cxn modelId="{7CA268F1-CB7A-D54E-90C5-0ABDA16AED2A}" type="presOf" srcId="{D2BD6B58-DD3C-AC49-B183-8D3F068006AF}" destId="{9BE9FBA6-1050-0445-BA4B-CC2BD365188A}" srcOrd="1" destOrd="0" presId="urn:microsoft.com/office/officeart/2005/8/layout/orgChart1"/>
    <dgm:cxn modelId="{465DC6F1-0951-564E-9FE1-A27A79C844FF}" type="presOf" srcId="{9BD1F1CF-8E4A-E344-8D80-6D9B41B1FAD7}" destId="{FCC6B231-8BC6-7243-ABC3-8E3A2A22DD03}" srcOrd="0" destOrd="0" presId="urn:microsoft.com/office/officeart/2005/8/layout/orgChart1"/>
    <dgm:cxn modelId="{CE7D93FC-736A-9040-B88B-35D83EDC385C}" type="presOf" srcId="{C1E7BC2A-A516-6348-8C93-7887BDCBE077}" destId="{46E93324-8FA5-2F4D-86A7-DB57ECB98938}" srcOrd="0" destOrd="0" presId="urn:microsoft.com/office/officeart/2005/8/layout/orgChart1"/>
    <dgm:cxn modelId="{ACF3B4C7-5BFC-0A4E-8DB9-45C2516A9700}" type="presParOf" srcId="{68EA1CCF-0964-FB43-B53E-8A643D000381}" destId="{86116C95-5C25-4A41-8C4F-8CBDAF6D73CB}" srcOrd="0" destOrd="0" presId="urn:microsoft.com/office/officeart/2005/8/layout/orgChart1"/>
    <dgm:cxn modelId="{60263E68-EE50-2447-ACCB-912D170D124D}" type="presParOf" srcId="{86116C95-5C25-4A41-8C4F-8CBDAF6D73CB}" destId="{B8B41305-11A6-B449-901F-0B4625EACB42}" srcOrd="0" destOrd="0" presId="urn:microsoft.com/office/officeart/2005/8/layout/orgChart1"/>
    <dgm:cxn modelId="{DA1450E6-19DB-454B-9E39-88C12EAC5C08}" type="presParOf" srcId="{B8B41305-11A6-B449-901F-0B4625EACB42}" destId="{46E93324-8FA5-2F4D-86A7-DB57ECB98938}" srcOrd="0" destOrd="0" presId="urn:microsoft.com/office/officeart/2005/8/layout/orgChart1"/>
    <dgm:cxn modelId="{23C7ECFC-C58A-B048-A00E-2AA0FD8D9C30}" type="presParOf" srcId="{B8B41305-11A6-B449-901F-0B4625EACB42}" destId="{7A7C142D-FDEA-9540-BCE8-3860B45FFD63}" srcOrd="1" destOrd="0" presId="urn:microsoft.com/office/officeart/2005/8/layout/orgChart1"/>
    <dgm:cxn modelId="{B7083E85-3029-4841-896C-B33B0F53DA83}" type="presParOf" srcId="{86116C95-5C25-4A41-8C4F-8CBDAF6D73CB}" destId="{8FDC89B3-4F81-ED48-8A25-8323A8BA9568}" srcOrd="1" destOrd="0" presId="urn:microsoft.com/office/officeart/2005/8/layout/orgChart1"/>
    <dgm:cxn modelId="{EA9BF6B4-33B8-E44C-9CE3-64AAF22CBE33}" type="presParOf" srcId="{8FDC89B3-4F81-ED48-8A25-8323A8BA9568}" destId="{A126962C-7F39-9349-BE03-E4618F2AE781}" srcOrd="0" destOrd="0" presId="urn:microsoft.com/office/officeart/2005/8/layout/orgChart1"/>
    <dgm:cxn modelId="{DAA0D8BD-6109-4F43-B761-D6731B92BEC3}" type="presParOf" srcId="{8FDC89B3-4F81-ED48-8A25-8323A8BA9568}" destId="{76A16374-8941-2B49-8EF6-4B65A4F12636}" srcOrd="1" destOrd="0" presId="urn:microsoft.com/office/officeart/2005/8/layout/orgChart1"/>
    <dgm:cxn modelId="{847E8D79-CE40-EF47-9108-310DBF55E941}" type="presParOf" srcId="{76A16374-8941-2B49-8EF6-4B65A4F12636}" destId="{109D28D9-1BE5-804D-AD03-07E0B9D69BCF}" srcOrd="0" destOrd="0" presId="urn:microsoft.com/office/officeart/2005/8/layout/orgChart1"/>
    <dgm:cxn modelId="{AC167AF6-DC61-CB46-AED2-D3408366D10F}" type="presParOf" srcId="{109D28D9-1BE5-804D-AD03-07E0B9D69BCF}" destId="{F178A3F9-7E05-514A-8A44-A0CEE06FA39F}" srcOrd="0" destOrd="0" presId="urn:microsoft.com/office/officeart/2005/8/layout/orgChart1"/>
    <dgm:cxn modelId="{7F48EA69-952E-714E-A974-0356A2E4AB51}" type="presParOf" srcId="{109D28D9-1BE5-804D-AD03-07E0B9D69BCF}" destId="{F1190178-0048-DC43-B391-DC63C6672A53}" srcOrd="1" destOrd="0" presId="urn:microsoft.com/office/officeart/2005/8/layout/orgChart1"/>
    <dgm:cxn modelId="{6E81BE46-D9FF-154A-BB7D-4471F27140E6}" type="presParOf" srcId="{76A16374-8941-2B49-8EF6-4B65A4F12636}" destId="{2789F34B-113F-6541-AA43-A90D0931305C}" srcOrd="1" destOrd="0" presId="urn:microsoft.com/office/officeart/2005/8/layout/orgChart1"/>
    <dgm:cxn modelId="{155AD33C-8976-BE44-8B17-E9ED3521ABEC}" type="presParOf" srcId="{76A16374-8941-2B49-8EF6-4B65A4F12636}" destId="{76486B27-D841-C049-B88B-CDCA9AF98EE5}" srcOrd="2" destOrd="0" presId="urn:microsoft.com/office/officeart/2005/8/layout/orgChart1"/>
    <dgm:cxn modelId="{69C130FD-E594-094D-9D35-63B2BEE74FA0}" type="presParOf" srcId="{8FDC89B3-4F81-ED48-8A25-8323A8BA9568}" destId="{F2B9247B-087F-4746-A892-345B4033E792}" srcOrd="2" destOrd="0" presId="urn:microsoft.com/office/officeart/2005/8/layout/orgChart1"/>
    <dgm:cxn modelId="{1EC5CD39-6E03-0A46-84F0-4E20C40CEEE7}" type="presParOf" srcId="{8FDC89B3-4F81-ED48-8A25-8323A8BA9568}" destId="{445ED84C-10D2-B446-A231-1BEC32658BBA}" srcOrd="3" destOrd="0" presId="urn:microsoft.com/office/officeart/2005/8/layout/orgChart1"/>
    <dgm:cxn modelId="{4830FEA6-3F05-0043-AA45-C70CE7E78617}" type="presParOf" srcId="{445ED84C-10D2-B446-A231-1BEC32658BBA}" destId="{1A3EA8CD-AB62-FD4E-886F-407196DC2A29}" srcOrd="0" destOrd="0" presId="urn:microsoft.com/office/officeart/2005/8/layout/orgChart1"/>
    <dgm:cxn modelId="{C6F5E0E8-7E46-944B-8416-5DC9F4D39DC2}" type="presParOf" srcId="{1A3EA8CD-AB62-FD4E-886F-407196DC2A29}" destId="{75383478-E741-3C4E-B7DA-E630F85D58D4}" srcOrd="0" destOrd="0" presId="urn:microsoft.com/office/officeart/2005/8/layout/orgChart1"/>
    <dgm:cxn modelId="{9AF1EEAF-0C87-F849-9D8A-CC7CAB602823}" type="presParOf" srcId="{1A3EA8CD-AB62-FD4E-886F-407196DC2A29}" destId="{B18976F7-6B05-484A-8948-4DC63FDDC71C}" srcOrd="1" destOrd="0" presId="urn:microsoft.com/office/officeart/2005/8/layout/orgChart1"/>
    <dgm:cxn modelId="{4031B9A6-4601-BB42-9E81-F850A1350FEC}" type="presParOf" srcId="{445ED84C-10D2-B446-A231-1BEC32658BBA}" destId="{3CE4E18B-B6EF-6445-96D1-5EBCF84C7084}" srcOrd="1" destOrd="0" presId="urn:microsoft.com/office/officeart/2005/8/layout/orgChart1"/>
    <dgm:cxn modelId="{4FE7379E-C687-9340-88BC-EFD7236FE943}" type="presParOf" srcId="{445ED84C-10D2-B446-A231-1BEC32658BBA}" destId="{104F9BD6-FD6B-584A-B5C9-1E424DD32ACF}" srcOrd="2" destOrd="0" presId="urn:microsoft.com/office/officeart/2005/8/layout/orgChart1"/>
    <dgm:cxn modelId="{64F0FAC8-2898-3445-A133-58B9C04B40B7}" type="presParOf" srcId="{8FDC89B3-4F81-ED48-8A25-8323A8BA9568}" destId="{94D1081E-6196-F44D-8047-796A5E2AF0D6}" srcOrd="4" destOrd="0" presId="urn:microsoft.com/office/officeart/2005/8/layout/orgChart1"/>
    <dgm:cxn modelId="{CFB460CD-0A36-FA48-BA00-5CAD3597ACEA}" type="presParOf" srcId="{8FDC89B3-4F81-ED48-8A25-8323A8BA9568}" destId="{D684D58B-8562-AA40-A284-C23EA4771EB3}" srcOrd="5" destOrd="0" presId="urn:microsoft.com/office/officeart/2005/8/layout/orgChart1"/>
    <dgm:cxn modelId="{BA33345E-2F52-D847-9134-72BB9B46693F}" type="presParOf" srcId="{D684D58B-8562-AA40-A284-C23EA4771EB3}" destId="{C58F6FC3-CE80-D94F-9121-20D7641C91DD}" srcOrd="0" destOrd="0" presId="urn:microsoft.com/office/officeart/2005/8/layout/orgChart1"/>
    <dgm:cxn modelId="{5CB8F450-AB84-EA4E-81A9-428CFC10539A}" type="presParOf" srcId="{C58F6FC3-CE80-D94F-9121-20D7641C91DD}" destId="{FCC6B231-8BC6-7243-ABC3-8E3A2A22DD03}" srcOrd="0" destOrd="0" presId="urn:microsoft.com/office/officeart/2005/8/layout/orgChart1"/>
    <dgm:cxn modelId="{4A4FB2DE-310D-894E-81D4-F822BC42BFEE}" type="presParOf" srcId="{C58F6FC3-CE80-D94F-9121-20D7641C91DD}" destId="{191CEAF3-75F4-1C4A-8C6B-873B4FBC6A4B}" srcOrd="1" destOrd="0" presId="urn:microsoft.com/office/officeart/2005/8/layout/orgChart1"/>
    <dgm:cxn modelId="{F5361C60-4258-8F40-A7CB-6947F5306B17}" type="presParOf" srcId="{D684D58B-8562-AA40-A284-C23EA4771EB3}" destId="{065C6C6F-B60A-E341-94AE-D8EC9B99581A}" srcOrd="1" destOrd="0" presId="urn:microsoft.com/office/officeart/2005/8/layout/orgChart1"/>
    <dgm:cxn modelId="{2B572175-0A4B-E744-9C65-1C9994FB6811}" type="presParOf" srcId="{D684D58B-8562-AA40-A284-C23EA4771EB3}" destId="{5B69418B-9709-EB4F-BE0F-98F3510B4973}" srcOrd="2" destOrd="0" presId="urn:microsoft.com/office/officeart/2005/8/layout/orgChart1"/>
    <dgm:cxn modelId="{F9C8B00A-8A6F-E94A-B794-8978EBBBA6EC}" type="presParOf" srcId="{8FDC89B3-4F81-ED48-8A25-8323A8BA9568}" destId="{1ABE1820-313A-B141-9F46-486646400756}" srcOrd="6" destOrd="0" presId="urn:microsoft.com/office/officeart/2005/8/layout/orgChart1"/>
    <dgm:cxn modelId="{25271EA5-A1F4-E740-B374-14C9CBE99667}" type="presParOf" srcId="{8FDC89B3-4F81-ED48-8A25-8323A8BA9568}" destId="{6DDEDD37-9F0C-F745-8270-823E779A12F7}" srcOrd="7" destOrd="0" presId="urn:microsoft.com/office/officeart/2005/8/layout/orgChart1"/>
    <dgm:cxn modelId="{0343142E-B941-664E-A9A6-0178DE4B0838}" type="presParOf" srcId="{6DDEDD37-9F0C-F745-8270-823E779A12F7}" destId="{16F00C53-1220-DA4C-8DE9-709954D22658}" srcOrd="0" destOrd="0" presId="urn:microsoft.com/office/officeart/2005/8/layout/orgChart1"/>
    <dgm:cxn modelId="{6D5DAA04-A796-F241-B222-02646E8E15CD}" type="presParOf" srcId="{16F00C53-1220-DA4C-8DE9-709954D22658}" destId="{5040CB17-A22C-4E4B-B3DA-E2CF420071CA}" srcOrd="0" destOrd="0" presId="urn:microsoft.com/office/officeart/2005/8/layout/orgChart1"/>
    <dgm:cxn modelId="{89FE75CD-E8BC-3C4B-A52C-440C1CB44E31}" type="presParOf" srcId="{16F00C53-1220-DA4C-8DE9-709954D22658}" destId="{9951CD07-D276-A64A-B1B1-DCFA6978EBD4}" srcOrd="1" destOrd="0" presId="urn:microsoft.com/office/officeart/2005/8/layout/orgChart1"/>
    <dgm:cxn modelId="{D2021462-2CCC-AE44-A2C8-80A111BFEFB0}" type="presParOf" srcId="{6DDEDD37-9F0C-F745-8270-823E779A12F7}" destId="{E6A33F0B-182E-F646-BE33-7838309FD72A}" srcOrd="1" destOrd="0" presId="urn:microsoft.com/office/officeart/2005/8/layout/orgChart1"/>
    <dgm:cxn modelId="{5F18A5C4-0355-B74F-AC98-88CE947B03CB}" type="presParOf" srcId="{6DDEDD37-9F0C-F745-8270-823E779A12F7}" destId="{392C1077-39D3-DE49-82AA-ACBA0C6C3095}" srcOrd="2" destOrd="0" presId="urn:microsoft.com/office/officeart/2005/8/layout/orgChart1"/>
    <dgm:cxn modelId="{FCF470D1-0EF7-9E4B-9F7E-947EEBB86CE1}" type="presParOf" srcId="{8FDC89B3-4F81-ED48-8A25-8323A8BA9568}" destId="{EB61F012-01C4-B243-944A-C1D4844047CA}" srcOrd="8" destOrd="0" presId="urn:microsoft.com/office/officeart/2005/8/layout/orgChart1"/>
    <dgm:cxn modelId="{FBD0B01A-4A93-294A-B94D-90085C896BA5}" type="presParOf" srcId="{8FDC89B3-4F81-ED48-8A25-8323A8BA9568}" destId="{C01838AB-C3BF-F040-8A94-C7B975484D16}" srcOrd="9" destOrd="0" presId="urn:microsoft.com/office/officeart/2005/8/layout/orgChart1"/>
    <dgm:cxn modelId="{140C03DF-F693-BC42-AE8E-CCA05004EEB6}" type="presParOf" srcId="{C01838AB-C3BF-F040-8A94-C7B975484D16}" destId="{B75D6A72-9190-5E4E-AAA2-23E65463D22C}" srcOrd="0" destOrd="0" presId="urn:microsoft.com/office/officeart/2005/8/layout/orgChart1"/>
    <dgm:cxn modelId="{911F94B6-490C-044E-8A04-B05C80A8EEF4}" type="presParOf" srcId="{B75D6A72-9190-5E4E-AAA2-23E65463D22C}" destId="{2FD3817F-9BBD-424E-831A-B3579CCA0C9C}" srcOrd="0" destOrd="0" presId="urn:microsoft.com/office/officeart/2005/8/layout/orgChart1"/>
    <dgm:cxn modelId="{7E4FF6FC-C4D1-DF49-B79B-9BC00C8A6E88}" type="presParOf" srcId="{B75D6A72-9190-5E4E-AAA2-23E65463D22C}" destId="{9BE9FBA6-1050-0445-BA4B-CC2BD365188A}" srcOrd="1" destOrd="0" presId="urn:microsoft.com/office/officeart/2005/8/layout/orgChart1"/>
    <dgm:cxn modelId="{AC70CD16-D5D2-5D49-B2B8-2DBACDB7FDB7}" type="presParOf" srcId="{C01838AB-C3BF-F040-8A94-C7B975484D16}" destId="{1B943C27-48C3-E448-A3E5-91A4BBAE5089}" srcOrd="1" destOrd="0" presId="urn:microsoft.com/office/officeart/2005/8/layout/orgChart1"/>
    <dgm:cxn modelId="{110AE272-E4E7-C94C-B2C8-128B147997BC}" type="presParOf" srcId="{C01838AB-C3BF-F040-8A94-C7B975484D16}" destId="{1B46A4C9-B24B-1143-A637-5F59863FF148}" srcOrd="2" destOrd="0" presId="urn:microsoft.com/office/officeart/2005/8/layout/orgChart1"/>
    <dgm:cxn modelId="{890AAC46-ED2B-9847-B6BD-1A9A6CC0AAB1}" type="presParOf" srcId="{86116C95-5C25-4A41-8C4F-8CBDAF6D73CB}" destId="{FE635AA2-52B7-744E-8F08-C12319D7F66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5858DD-8A83-F647-AAE8-444BA190C6B1}" type="doc">
      <dgm:prSet loTypeId="urn:microsoft.com/office/officeart/2005/8/layout/hierarchy3" loCatId="" qsTypeId="urn:microsoft.com/office/officeart/2005/8/quickstyle/simple3" qsCatId="simple" csTypeId="urn:microsoft.com/office/officeart/2005/8/colors/colorful5" csCatId="colorful" phldr="1"/>
      <dgm:spPr/>
      <dgm:t>
        <a:bodyPr/>
        <a:lstStyle/>
        <a:p>
          <a:endParaRPr lang="en-US"/>
        </a:p>
      </dgm:t>
    </dgm:pt>
    <dgm:pt modelId="{95787E6E-B6F0-6747-8F7B-0E215711D597}">
      <dgm:prSet phldrT="[Text]"/>
      <dgm:spPr/>
      <dgm:t>
        <a:bodyPr/>
        <a:lstStyle/>
        <a:p>
          <a:r>
            <a:rPr lang="en-US" b="1" dirty="0">
              <a:solidFill>
                <a:srgbClr val="C00000"/>
              </a:solidFill>
              <a:latin typeface="+mn-lt"/>
              <a:cs typeface="Arial" pitchFamily="34" charset="0"/>
            </a:rPr>
            <a:t>Enrollment of ART Clinic with The Indian Council of Medical Research (ICMR)</a:t>
          </a:r>
          <a:endParaRPr lang="en-US" b="1" dirty="0">
            <a:solidFill>
              <a:srgbClr val="C00000"/>
            </a:solidFill>
            <a:latin typeface="+mn-lt"/>
          </a:endParaRPr>
        </a:p>
      </dgm:t>
    </dgm:pt>
    <dgm:pt modelId="{49705F05-5622-E74B-A14E-F163D07FE9D1}" type="parTrans" cxnId="{6DB680FD-F10D-4B40-93A0-BB3926AF9604}">
      <dgm:prSet/>
      <dgm:spPr/>
      <dgm:t>
        <a:bodyPr/>
        <a:lstStyle/>
        <a:p>
          <a:endParaRPr lang="en-US"/>
        </a:p>
      </dgm:t>
    </dgm:pt>
    <dgm:pt modelId="{D974B663-5E52-764A-9849-0C1656CCF81B}" type="sibTrans" cxnId="{6DB680FD-F10D-4B40-93A0-BB3926AF9604}">
      <dgm:prSet/>
      <dgm:spPr/>
      <dgm:t>
        <a:bodyPr/>
        <a:lstStyle/>
        <a:p>
          <a:endParaRPr lang="en-US"/>
        </a:p>
      </dgm:t>
    </dgm:pt>
    <dgm:pt modelId="{C59DDDC3-E2A2-DD43-8EF5-C89573237C14}">
      <dgm:prSet phldrT="[Text]" custT="1"/>
      <dgm:spPr/>
      <dgm:t>
        <a:bodyPr/>
        <a:lstStyle/>
        <a:p>
          <a:r>
            <a:rPr lang="en-US" sz="1800" b="1" dirty="0">
              <a:latin typeface="Calibri" panose="020F0502020204030204" pitchFamily="34" charset="0"/>
              <a:cs typeface="Calibri" panose="020F0502020204030204" pitchFamily="34" charset="0"/>
            </a:rPr>
            <a:t>Obtain pre enrollment form &amp; proforma from ICMR – National  Registry  of Assisted Reproductive Technology (ART) clinics and banks in India</a:t>
          </a:r>
          <a:endParaRPr lang="en-US" sz="1800" b="1" dirty="0"/>
        </a:p>
      </dgm:t>
    </dgm:pt>
    <dgm:pt modelId="{C609DBD0-8698-3D40-841A-C74132813101}" type="parTrans" cxnId="{C1AA5E33-62D6-7C47-8A8E-DC9458BE2625}">
      <dgm:prSet/>
      <dgm:spPr/>
      <dgm:t>
        <a:bodyPr/>
        <a:lstStyle/>
        <a:p>
          <a:endParaRPr lang="en-US"/>
        </a:p>
      </dgm:t>
    </dgm:pt>
    <dgm:pt modelId="{C00067CC-D3E1-C843-8F67-4A9648EBAEBF}" type="sibTrans" cxnId="{C1AA5E33-62D6-7C47-8A8E-DC9458BE2625}">
      <dgm:prSet/>
      <dgm:spPr/>
      <dgm:t>
        <a:bodyPr/>
        <a:lstStyle/>
        <a:p>
          <a:endParaRPr lang="en-US"/>
        </a:p>
      </dgm:t>
    </dgm:pt>
    <dgm:pt modelId="{E2D94996-54B5-4E4E-A193-F838BDA39A19}">
      <dgm:prSet phldrT="[Text]" custT="1"/>
      <dgm:spPr/>
      <dgm:t>
        <a:bodyPr/>
        <a:lstStyle/>
        <a:p>
          <a:r>
            <a:rPr lang="en-US" sz="1800" b="1" dirty="0">
              <a:latin typeface="Calibri" panose="020F0502020204030204" pitchFamily="34" charset="0"/>
              <a:cs typeface="Calibri" panose="020F0502020204030204" pitchFamily="34" charset="0"/>
            </a:rPr>
            <a:t>An application for enrollment of an Infertility / ART Clinic should be made in FORM  A</a:t>
          </a:r>
          <a:endParaRPr lang="en-US" sz="1800" b="1" dirty="0"/>
        </a:p>
      </dgm:t>
    </dgm:pt>
    <dgm:pt modelId="{56F41C7F-FBE0-6E4A-AD81-5D151CDE50DA}" type="parTrans" cxnId="{984C98D8-7F9A-064E-82EB-F7E63F59665A}">
      <dgm:prSet/>
      <dgm:spPr/>
      <dgm:t>
        <a:bodyPr/>
        <a:lstStyle/>
        <a:p>
          <a:endParaRPr lang="en-US"/>
        </a:p>
      </dgm:t>
    </dgm:pt>
    <dgm:pt modelId="{54A379E8-69DB-DF46-AF39-98097E81E140}" type="sibTrans" cxnId="{984C98D8-7F9A-064E-82EB-F7E63F59665A}">
      <dgm:prSet/>
      <dgm:spPr/>
      <dgm:t>
        <a:bodyPr/>
        <a:lstStyle/>
        <a:p>
          <a:endParaRPr lang="en-US"/>
        </a:p>
      </dgm:t>
    </dgm:pt>
    <dgm:pt modelId="{86D5115A-A0F4-5A41-BE54-2E7B7255B963}" type="pres">
      <dgm:prSet presAssocID="{E75858DD-8A83-F647-AAE8-444BA190C6B1}" presName="diagram" presStyleCnt="0">
        <dgm:presLayoutVars>
          <dgm:chPref val="1"/>
          <dgm:dir/>
          <dgm:animOne val="branch"/>
          <dgm:animLvl val="lvl"/>
          <dgm:resizeHandles/>
        </dgm:presLayoutVars>
      </dgm:prSet>
      <dgm:spPr/>
    </dgm:pt>
    <dgm:pt modelId="{16AA98EE-2AF7-DD46-89F9-C8143C13FEE7}" type="pres">
      <dgm:prSet presAssocID="{95787E6E-B6F0-6747-8F7B-0E215711D597}" presName="root" presStyleCnt="0"/>
      <dgm:spPr/>
    </dgm:pt>
    <dgm:pt modelId="{74C5B6DF-47B7-FF45-A9EF-E54EF69DE124}" type="pres">
      <dgm:prSet presAssocID="{95787E6E-B6F0-6747-8F7B-0E215711D597}" presName="rootComposite" presStyleCnt="0"/>
      <dgm:spPr/>
    </dgm:pt>
    <dgm:pt modelId="{51A1B76A-3101-9A47-B3E8-2A48F64D4506}" type="pres">
      <dgm:prSet presAssocID="{95787E6E-B6F0-6747-8F7B-0E215711D597}" presName="rootText" presStyleLbl="node1" presStyleIdx="0" presStyleCnt="1"/>
      <dgm:spPr/>
    </dgm:pt>
    <dgm:pt modelId="{9264BD55-F36C-5D4E-80C4-9FA488B81D81}" type="pres">
      <dgm:prSet presAssocID="{95787E6E-B6F0-6747-8F7B-0E215711D597}" presName="rootConnector" presStyleLbl="node1" presStyleIdx="0" presStyleCnt="1"/>
      <dgm:spPr/>
    </dgm:pt>
    <dgm:pt modelId="{1EC0C27F-1740-F340-ACA1-E6AB71CF6020}" type="pres">
      <dgm:prSet presAssocID="{95787E6E-B6F0-6747-8F7B-0E215711D597}" presName="childShape" presStyleCnt="0"/>
      <dgm:spPr/>
    </dgm:pt>
    <dgm:pt modelId="{CF284A10-1FBD-9F4E-B21C-151CEC43822D}" type="pres">
      <dgm:prSet presAssocID="{C609DBD0-8698-3D40-841A-C74132813101}" presName="Name13" presStyleLbl="parChTrans1D2" presStyleIdx="0" presStyleCnt="2"/>
      <dgm:spPr/>
    </dgm:pt>
    <dgm:pt modelId="{60987C9D-DD52-434D-B8BD-0D8FDB0BC399}" type="pres">
      <dgm:prSet presAssocID="{C59DDDC3-E2A2-DD43-8EF5-C89573237C14}" presName="childText" presStyleLbl="bgAcc1" presStyleIdx="0" presStyleCnt="2" custScaleX="237100">
        <dgm:presLayoutVars>
          <dgm:bulletEnabled val="1"/>
        </dgm:presLayoutVars>
      </dgm:prSet>
      <dgm:spPr/>
    </dgm:pt>
    <dgm:pt modelId="{38C7C2C3-5736-8145-9AEE-D2C44DDF7C07}" type="pres">
      <dgm:prSet presAssocID="{56F41C7F-FBE0-6E4A-AD81-5D151CDE50DA}" presName="Name13" presStyleLbl="parChTrans1D2" presStyleIdx="1" presStyleCnt="2"/>
      <dgm:spPr/>
    </dgm:pt>
    <dgm:pt modelId="{7A1C4190-F1E8-4948-962F-7938924AE4D3}" type="pres">
      <dgm:prSet presAssocID="{E2D94996-54B5-4E4E-A193-F838BDA39A19}" presName="childText" presStyleLbl="bgAcc1" presStyleIdx="1" presStyleCnt="2" custScaleX="237100">
        <dgm:presLayoutVars>
          <dgm:bulletEnabled val="1"/>
        </dgm:presLayoutVars>
      </dgm:prSet>
      <dgm:spPr/>
    </dgm:pt>
  </dgm:ptLst>
  <dgm:cxnLst>
    <dgm:cxn modelId="{943F0E1F-6DC1-C845-9F91-28F8DB6595D8}" type="presOf" srcId="{E75858DD-8A83-F647-AAE8-444BA190C6B1}" destId="{86D5115A-A0F4-5A41-BE54-2E7B7255B963}" srcOrd="0" destOrd="0" presId="urn:microsoft.com/office/officeart/2005/8/layout/hierarchy3"/>
    <dgm:cxn modelId="{CDFFC926-7373-484D-885A-4D536E869A77}" type="presOf" srcId="{95787E6E-B6F0-6747-8F7B-0E215711D597}" destId="{51A1B76A-3101-9A47-B3E8-2A48F64D4506}" srcOrd="0" destOrd="0" presId="urn:microsoft.com/office/officeart/2005/8/layout/hierarchy3"/>
    <dgm:cxn modelId="{C1AA5E33-62D6-7C47-8A8E-DC9458BE2625}" srcId="{95787E6E-B6F0-6747-8F7B-0E215711D597}" destId="{C59DDDC3-E2A2-DD43-8EF5-C89573237C14}" srcOrd="0" destOrd="0" parTransId="{C609DBD0-8698-3D40-841A-C74132813101}" sibTransId="{C00067CC-D3E1-C843-8F67-4A9648EBAEBF}"/>
    <dgm:cxn modelId="{9E52948F-C70A-BD4C-9F97-6823A0F1B887}" type="presOf" srcId="{C609DBD0-8698-3D40-841A-C74132813101}" destId="{CF284A10-1FBD-9F4E-B21C-151CEC43822D}" srcOrd="0" destOrd="0" presId="urn:microsoft.com/office/officeart/2005/8/layout/hierarchy3"/>
    <dgm:cxn modelId="{3FE6F791-1DD4-3A48-B3EA-69C7C2B86DC0}" type="presOf" srcId="{C59DDDC3-E2A2-DD43-8EF5-C89573237C14}" destId="{60987C9D-DD52-434D-B8BD-0D8FDB0BC399}" srcOrd="0" destOrd="0" presId="urn:microsoft.com/office/officeart/2005/8/layout/hierarchy3"/>
    <dgm:cxn modelId="{45A770A7-FA09-3F46-A013-CD3039B479EE}" type="presOf" srcId="{56F41C7F-FBE0-6E4A-AD81-5D151CDE50DA}" destId="{38C7C2C3-5736-8145-9AEE-D2C44DDF7C07}" srcOrd="0" destOrd="0" presId="urn:microsoft.com/office/officeart/2005/8/layout/hierarchy3"/>
    <dgm:cxn modelId="{984C98D8-7F9A-064E-82EB-F7E63F59665A}" srcId="{95787E6E-B6F0-6747-8F7B-0E215711D597}" destId="{E2D94996-54B5-4E4E-A193-F838BDA39A19}" srcOrd="1" destOrd="0" parTransId="{56F41C7F-FBE0-6E4A-AD81-5D151CDE50DA}" sibTransId="{54A379E8-69DB-DF46-AF39-98097E81E140}"/>
    <dgm:cxn modelId="{3D01AADC-990B-744E-83C7-A910947B9F07}" type="presOf" srcId="{E2D94996-54B5-4E4E-A193-F838BDA39A19}" destId="{7A1C4190-F1E8-4948-962F-7938924AE4D3}" srcOrd="0" destOrd="0" presId="urn:microsoft.com/office/officeart/2005/8/layout/hierarchy3"/>
    <dgm:cxn modelId="{23E53DFA-99A9-F649-AFC4-16F0B93A3B5D}" type="presOf" srcId="{95787E6E-B6F0-6747-8F7B-0E215711D597}" destId="{9264BD55-F36C-5D4E-80C4-9FA488B81D81}" srcOrd="1" destOrd="0" presId="urn:microsoft.com/office/officeart/2005/8/layout/hierarchy3"/>
    <dgm:cxn modelId="{6DB680FD-F10D-4B40-93A0-BB3926AF9604}" srcId="{E75858DD-8A83-F647-AAE8-444BA190C6B1}" destId="{95787E6E-B6F0-6747-8F7B-0E215711D597}" srcOrd="0" destOrd="0" parTransId="{49705F05-5622-E74B-A14E-F163D07FE9D1}" sibTransId="{D974B663-5E52-764A-9849-0C1656CCF81B}"/>
    <dgm:cxn modelId="{6357434A-94CC-154E-87E8-EC6F7240912D}" type="presParOf" srcId="{86D5115A-A0F4-5A41-BE54-2E7B7255B963}" destId="{16AA98EE-2AF7-DD46-89F9-C8143C13FEE7}" srcOrd="0" destOrd="0" presId="urn:microsoft.com/office/officeart/2005/8/layout/hierarchy3"/>
    <dgm:cxn modelId="{98CA4D75-F7E3-3045-81C1-DC8B518D9039}" type="presParOf" srcId="{16AA98EE-2AF7-DD46-89F9-C8143C13FEE7}" destId="{74C5B6DF-47B7-FF45-A9EF-E54EF69DE124}" srcOrd="0" destOrd="0" presId="urn:microsoft.com/office/officeart/2005/8/layout/hierarchy3"/>
    <dgm:cxn modelId="{2F2E8B94-E802-4D44-8A5F-0DB54824EB2C}" type="presParOf" srcId="{74C5B6DF-47B7-FF45-A9EF-E54EF69DE124}" destId="{51A1B76A-3101-9A47-B3E8-2A48F64D4506}" srcOrd="0" destOrd="0" presId="urn:microsoft.com/office/officeart/2005/8/layout/hierarchy3"/>
    <dgm:cxn modelId="{2C1ACB64-CBA3-5F40-981B-6A48C2240433}" type="presParOf" srcId="{74C5B6DF-47B7-FF45-A9EF-E54EF69DE124}" destId="{9264BD55-F36C-5D4E-80C4-9FA488B81D81}" srcOrd="1" destOrd="0" presId="urn:microsoft.com/office/officeart/2005/8/layout/hierarchy3"/>
    <dgm:cxn modelId="{EFC55D87-06D1-F04C-AA00-F01775D3710C}" type="presParOf" srcId="{16AA98EE-2AF7-DD46-89F9-C8143C13FEE7}" destId="{1EC0C27F-1740-F340-ACA1-E6AB71CF6020}" srcOrd="1" destOrd="0" presId="urn:microsoft.com/office/officeart/2005/8/layout/hierarchy3"/>
    <dgm:cxn modelId="{5D5F00E7-215E-0849-A26D-0790F9B637CE}" type="presParOf" srcId="{1EC0C27F-1740-F340-ACA1-E6AB71CF6020}" destId="{CF284A10-1FBD-9F4E-B21C-151CEC43822D}" srcOrd="0" destOrd="0" presId="urn:microsoft.com/office/officeart/2005/8/layout/hierarchy3"/>
    <dgm:cxn modelId="{BBF305E4-726D-7C45-A4F8-628A4A958503}" type="presParOf" srcId="{1EC0C27F-1740-F340-ACA1-E6AB71CF6020}" destId="{60987C9D-DD52-434D-B8BD-0D8FDB0BC399}" srcOrd="1" destOrd="0" presId="urn:microsoft.com/office/officeart/2005/8/layout/hierarchy3"/>
    <dgm:cxn modelId="{B7698268-EF42-2440-9028-4867F3205665}" type="presParOf" srcId="{1EC0C27F-1740-F340-ACA1-E6AB71CF6020}" destId="{38C7C2C3-5736-8145-9AEE-D2C44DDF7C07}" srcOrd="2" destOrd="0" presId="urn:microsoft.com/office/officeart/2005/8/layout/hierarchy3"/>
    <dgm:cxn modelId="{58D87C0C-6088-7843-B9AE-5C1472FCD6D1}" type="presParOf" srcId="{1EC0C27F-1740-F340-ACA1-E6AB71CF6020}" destId="{7A1C4190-F1E8-4948-962F-7938924AE4D3}"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A1DFD9F-80DF-504B-ADF3-B26D3380E9F8}" type="doc">
      <dgm:prSet loTypeId="urn:microsoft.com/office/officeart/2005/8/layout/process5" loCatId="" qsTypeId="urn:microsoft.com/office/officeart/2005/8/quickstyle/simple3" qsCatId="simple" csTypeId="urn:microsoft.com/office/officeart/2005/8/colors/colorful5" csCatId="colorful" phldr="1"/>
      <dgm:spPr/>
      <dgm:t>
        <a:bodyPr/>
        <a:lstStyle/>
        <a:p>
          <a:endParaRPr lang="en-US"/>
        </a:p>
      </dgm:t>
    </dgm:pt>
    <dgm:pt modelId="{32A876AF-96AA-D141-90A6-81ECD64EC2C7}">
      <dgm:prSet phldrT="[Text]" custT="1"/>
      <dgm:spPr/>
      <dgm:t>
        <a:bodyPr/>
        <a:lstStyle/>
        <a:p>
          <a:pPr>
            <a:buFont typeface="+mj-lt"/>
            <a:buAutoNum type="arabicParenBoth"/>
          </a:pPr>
          <a:r>
            <a:rPr lang="en-IN" sz="1400" b="1" dirty="0">
              <a:solidFill>
                <a:srgbClr val="161ED1"/>
              </a:solidFill>
            </a:rPr>
            <a:t>An application for registration </a:t>
          </a:r>
          <a:r>
            <a:rPr lang="en-IN" sz="1400" b="1" dirty="0"/>
            <a:t>shall be made by the above to the State Registration Authority in duplicate, in Forms A, A1 and A2, respectively (available with ICMR).</a:t>
          </a:r>
          <a:endParaRPr lang="en-US" sz="1400" b="1" dirty="0"/>
        </a:p>
      </dgm:t>
    </dgm:pt>
    <dgm:pt modelId="{B3FBFD5A-6C87-5748-83B1-55D7E3001A0D}" type="parTrans" cxnId="{2F2A9DCD-1BC5-9B45-9807-64D424359044}">
      <dgm:prSet/>
      <dgm:spPr/>
      <dgm:t>
        <a:bodyPr/>
        <a:lstStyle/>
        <a:p>
          <a:endParaRPr lang="en-US"/>
        </a:p>
      </dgm:t>
    </dgm:pt>
    <dgm:pt modelId="{5803884E-4378-1045-8DAB-38AEA2BEE0DA}" type="sibTrans" cxnId="{2F2A9DCD-1BC5-9B45-9807-64D424359044}">
      <dgm:prSet/>
      <dgm:spPr/>
      <dgm:t>
        <a:bodyPr/>
        <a:lstStyle/>
        <a:p>
          <a:endParaRPr lang="en-US" dirty="0"/>
        </a:p>
      </dgm:t>
    </dgm:pt>
    <dgm:pt modelId="{9DE337D3-33C7-6C46-A9BE-9DC367A14D76}">
      <dgm:prSet phldrT="[Text]" custT="1"/>
      <dgm:spPr/>
      <dgm:t>
        <a:bodyPr/>
        <a:lstStyle/>
        <a:p>
          <a:pPr>
            <a:buFont typeface="+mj-lt"/>
            <a:buAutoNum type="arabicParenBoth"/>
          </a:pPr>
          <a:r>
            <a:rPr lang="en-IN" sz="1400" b="1" dirty="0">
              <a:solidFill>
                <a:srgbClr val="161ED1"/>
              </a:solidFill>
            </a:rPr>
            <a:t>The Registration Authority, </a:t>
          </a:r>
          <a:r>
            <a:rPr lang="en-IN" sz="1400" b="1" dirty="0"/>
            <a:t>or any person in its office authorized in this behalf, shall acknowledge receipt of the application for registration, in the acknowledgement slip provided at the bottom of the Form, immediately after delivery at the office of the Appropriate Authority or not later than the next working day if received by post.</a:t>
          </a:r>
          <a:endParaRPr lang="en-US" sz="1400" b="1" dirty="0"/>
        </a:p>
      </dgm:t>
    </dgm:pt>
    <dgm:pt modelId="{A8E15D7D-976F-8149-ABC8-86814F15CCA7}" type="parTrans" cxnId="{72EA6B93-2E7E-6A4A-B95C-81F974626DDF}">
      <dgm:prSet/>
      <dgm:spPr/>
      <dgm:t>
        <a:bodyPr/>
        <a:lstStyle/>
        <a:p>
          <a:endParaRPr lang="en-US"/>
        </a:p>
      </dgm:t>
    </dgm:pt>
    <dgm:pt modelId="{62F021CA-3251-8B40-808C-DE5F1438EEDE}" type="sibTrans" cxnId="{72EA6B93-2E7E-6A4A-B95C-81F974626DDF}">
      <dgm:prSet/>
      <dgm:spPr/>
      <dgm:t>
        <a:bodyPr/>
        <a:lstStyle/>
        <a:p>
          <a:endParaRPr lang="en-US" dirty="0"/>
        </a:p>
      </dgm:t>
    </dgm:pt>
    <dgm:pt modelId="{BA6578F6-F644-714A-B400-ACC83F08326B}">
      <dgm:prSet phldrT="[Text]" custT="1"/>
      <dgm:spPr/>
      <dgm:t>
        <a:bodyPr/>
        <a:lstStyle/>
        <a:p>
          <a:r>
            <a:rPr lang="en-IN" sz="1400" b="1" dirty="0">
              <a:solidFill>
                <a:srgbClr val="161ED1"/>
              </a:solidFill>
            </a:rPr>
            <a:t>Application Fee</a:t>
          </a:r>
        </a:p>
        <a:p>
          <a:r>
            <a:rPr lang="en-IN" sz="1400" b="1" dirty="0"/>
            <a:t>The application fee shall be paid by a demand draft drawn in favour of the Registration Authority, on any scheduled bank located at the headquarters of the Registration Authority.</a:t>
          </a:r>
          <a:endParaRPr lang="en-US" sz="1400" b="1" dirty="0"/>
        </a:p>
      </dgm:t>
    </dgm:pt>
    <dgm:pt modelId="{DF6938E2-D892-2A4F-B818-6B96F0B9B693}" type="parTrans" cxnId="{BC2723C1-C402-1449-9E2F-FE5B08A416A8}">
      <dgm:prSet/>
      <dgm:spPr/>
      <dgm:t>
        <a:bodyPr/>
        <a:lstStyle/>
        <a:p>
          <a:endParaRPr lang="en-US"/>
        </a:p>
      </dgm:t>
    </dgm:pt>
    <dgm:pt modelId="{EC27401F-CD85-5E45-A67C-65456960A588}" type="sibTrans" cxnId="{BC2723C1-C402-1449-9E2F-FE5B08A416A8}">
      <dgm:prSet/>
      <dgm:spPr/>
      <dgm:t>
        <a:bodyPr/>
        <a:lstStyle/>
        <a:p>
          <a:endParaRPr lang="en-US" dirty="0"/>
        </a:p>
      </dgm:t>
    </dgm:pt>
    <dgm:pt modelId="{3C6BF406-9C7A-5E46-8876-79185A214515}">
      <dgm:prSet phldrT="[Text]" custT="1"/>
      <dgm:spPr/>
      <dgm:t>
        <a:bodyPr/>
        <a:lstStyle/>
        <a:p>
          <a:r>
            <a:rPr lang="en-IN" sz="1400" b="1" dirty="0">
              <a:solidFill>
                <a:srgbClr val="161ED1"/>
              </a:solidFill>
            </a:rPr>
            <a:t>Certificate of Registration</a:t>
          </a:r>
        </a:p>
        <a:p>
          <a:r>
            <a:rPr lang="en-IN" sz="1400" b="1" dirty="0"/>
            <a:t>The Registration Authority shall, after making such enquiry and after satisfying itself that the applicant has complied with all the requirements, send a certificate of registration, in duplicate, in Form B to the applicant. One copy of the certificate of registration shall be displayed by the registered ART clinic at a conspicuous place at its place of business.</a:t>
          </a:r>
          <a:endParaRPr lang="en-US" sz="1400" b="1" dirty="0"/>
        </a:p>
      </dgm:t>
    </dgm:pt>
    <dgm:pt modelId="{9110038B-1ABB-0049-8106-4E214F82AE24}" type="parTrans" cxnId="{BCFF2A10-6536-CD49-9AAB-10AFDFC76C6E}">
      <dgm:prSet/>
      <dgm:spPr/>
      <dgm:t>
        <a:bodyPr/>
        <a:lstStyle/>
        <a:p>
          <a:endParaRPr lang="en-US"/>
        </a:p>
      </dgm:t>
    </dgm:pt>
    <dgm:pt modelId="{30B956A6-C138-CA4F-B0B5-E21F86C5B7AD}" type="sibTrans" cxnId="{BCFF2A10-6536-CD49-9AAB-10AFDFC76C6E}">
      <dgm:prSet/>
      <dgm:spPr/>
      <dgm:t>
        <a:bodyPr/>
        <a:lstStyle/>
        <a:p>
          <a:endParaRPr lang="en-US" dirty="0"/>
        </a:p>
      </dgm:t>
    </dgm:pt>
    <dgm:pt modelId="{B98D2537-F7BE-524D-A857-E31E29057A57}">
      <dgm:prSet phldrT="[Text]" custT="1"/>
      <dgm:spPr/>
      <dgm:t>
        <a:bodyPr/>
        <a:lstStyle/>
        <a:p>
          <a:r>
            <a:rPr lang="en-IN" sz="1400" b="1" dirty="0">
              <a:solidFill>
                <a:srgbClr val="161ED1"/>
              </a:solidFill>
            </a:rPr>
            <a:t>Validity of Registration</a:t>
          </a:r>
        </a:p>
        <a:p>
          <a:endParaRPr lang="en-IN" sz="1400" b="1" dirty="0"/>
        </a:p>
        <a:p>
          <a:r>
            <a:rPr lang="en-IN" sz="1400" b="1" dirty="0"/>
            <a:t>Every certificate of registration shall be valid for a period of three years from the date of issue.</a:t>
          </a:r>
          <a:endParaRPr lang="en-US" sz="1400" b="1" dirty="0"/>
        </a:p>
      </dgm:t>
    </dgm:pt>
    <dgm:pt modelId="{37382AA4-04E7-2B49-9724-98C759D54753}" type="parTrans" cxnId="{D9E2E2AC-5366-384F-8A74-196BBC19E02F}">
      <dgm:prSet/>
      <dgm:spPr/>
      <dgm:t>
        <a:bodyPr/>
        <a:lstStyle/>
        <a:p>
          <a:endParaRPr lang="en-US"/>
        </a:p>
      </dgm:t>
    </dgm:pt>
    <dgm:pt modelId="{30C15FA0-1194-4944-B440-AA4BA46AFD49}" type="sibTrans" cxnId="{D9E2E2AC-5366-384F-8A74-196BBC19E02F}">
      <dgm:prSet/>
      <dgm:spPr/>
      <dgm:t>
        <a:bodyPr/>
        <a:lstStyle/>
        <a:p>
          <a:endParaRPr lang="en-US" dirty="0"/>
        </a:p>
      </dgm:t>
    </dgm:pt>
    <dgm:pt modelId="{268C32FC-1989-4C43-ABD5-8B83CB903AEF}">
      <dgm:prSet phldrT="[Text]" custT="1"/>
      <dgm:spPr/>
      <dgm:t>
        <a:bodyPr/>
        <a:lstStyle/>
        <a:p>
          <a:r>
            <a:rPr lang="en-IN" sz="1400" b="1" dirty="0">
              <a:solidFill>
                <a:srgbClr val="161ED1"/>
              </a:solidFill>
            </a:rPr>
            <a:t>Renewal of Registration</a:t>
          </a:r>
        </a:p>
        <a:p>
          <a:endParaRPr lang="en-IN" sz="1400" b="1" dirty="0"/>
        </a:p>
        <a:p>
          <a:r>
            <a:rPr lang="en-IN" sz="1400" b="1" dirty="0"/>
            <a:t>An application for renewal of certificate of registration shall be made in duplicate in Form A, to the Registration Authority 60 days before the date of expiry of the certificate of registration. </a:t>
          </a:r>
          <a:endParaRPr lang="en-US" sz="1400" b="1" dirty="0"/>
        </a:p>
      </dgm:t>
    </dgm:pt>
    <dgm:pt modelId="{F3041FC5-9C57-E942-BC9D-7514A148D160}" type="parTrans" cxnId="{3682D7AE-6E18-1A40-A777-ABEF20AA48A7}">
      <dgm:prSet/>
      <dgm:spPr/>
      <dgm:t>
        <a:bodyPr/>
        <a:lstStyle/>
        <a:p>
          <a:endParaRPr lang="en-US"/>
        </a:p>
      </dgm:t>
    </dgm:pt>
    <dgm:pt modelId="{E90A57E2-E11B-B84A-8023-43743F93C276}" type="sibTrans" cxnId="{3682D7AE-6E18-1A40-A777-ABEF20AA48A7}">
      <dgm:prSet/>
      <dgm:spPr/>
      <dgm:t>
        <a:bodyPr/>
        <a:lstStyle/>
        <a:p>
          <a:endParaRPr lang="en-US"/>
        </a:p>
      </dgm:t>
    </dgm:pt>
    <dgm:pt modelId="{5B122654-10E8-3948-8F6B-2C08C117E78A}" type="pres">
      <dgm:prSet presAssocID="{EA1DFD9F-80DF-504B-ADF3-B26D3380E9F8}" presName="diagram" presStyleCnt="0">
        <dgm:presLayoutVars>
          <dgm:dir/>
          <dgm:resizeHandles val="exact"/>
        </dgm:presLayoutVars>
      </dgm:prSet>
      <dgm:spPr/>
    </dgm:pt>
    <dgm:pt modelId="{D81C7B1B-76E8-EE47-B6A7-DE97FDD19328}" type="pres">
      <dgm:prSet presAssocID="{32A876AF-96AA-D141-90A6-81ECD64EC2C7}" presName="node" presStyleLbl="node1" presStyleIdx="0" presStyleCnt="6" custScaleY="116811">
        <dgm:presLayoutVars>
          <dgm:bulletEnabled val="1"/>
        </dgm:presLayoutVars>
      </dgm:prSet>
      <dgm:spPr/>
    </dgm:pt>
    <dgm:pt modelId="{6A338D53-791B-924C-9859-5F07782B1C9C}" type="pres">
      <dgm:prSet presAssocID="{5803884E-4378-1045-8DAB-38AEA2BEE0DA}" presName="sibTrans" presStyleLbl="sibTrans2D1" presStyleIdx="0" presStyleCnt="5"/>
      <dgm:spPr/>
    </dgm:pt>
    <dgm:pt modelId="{CECD2B20-EDAE-534D-82ED-3669C44FE890}" type="pres">
      <dgm:prSet presAssocID="{5803884E-4378-1045-8DAB-38AEA2BEE0DA}" presName="connectorText" presStyleLbl="sibTrans2D1" presStyleIdx="0" presStyleCnt="5"/>
      <dgm:spPr/>
    </dgm:pt>
    <dgm:pt modelId="{38B12D53-1D4A-4B46-94CA-D9B3B4C032A3}" type="pres">
      <dgm:prSet presAssocID="{9DE337D3-33C7-6C46-A9BE-9DC367A14D76}" presName="node" presStyleLbl="node1" presStyleIdx="1" presStyleCnt="6" custScaleY="116811">
        <dgm:presLayoutVars>
          <dgm:bulletEnabled val="1"/>
        </dgm:presLayoutVars>
      </dgm:prSet>
      <dgm:spPr/>
    </dgm:pt>
    <dgm:pt modelId="{AC28F588-B6BA-7144-9DFC-B1031C5B4093}" type="pres">
      <dgm:prSet presAssocID="{62F021CA-3251-8B40-808C-DE5F1438EEDE}" presName="sibTrans" presStyleLbl="sibTrans2D1" presStyleIdx="1" presStyleCnt="5"/>
      <dgm:spPr/>
    </dgm:pt>
    <dgm:pt modelId="{71DEF791-ACBB-5D42-A4F0-7F27628DF34C}" type="pres">
      <dgm:prSet presAssocID="{62F021CA-3251-8B40-808C-DE5F1438EEDE}" presName="connectorText" presStyleLbl="sibTrans2D1" presStyleIdx="1" presStyleCnt="5"/>
      <dgm:spPr/>
    </dgm:pt>
    <dgm:pt modelId="{0AEB19D7-A196-C142-86D3-ABCE704F1633}" type="pres">
      <dgm:prSet presAssocID="{BA6578F6-F644-714A-B400-ACC83F08326B}" presName="node" presStyleLbl="node1" presStyleIdx="2" presStyleCnt="6" custScaleY="116811">
        <dgm:presLayoutVars>
          <dgm:bulletEnabled val="1"/>
        </dgm:presLayoutVars>
      </dgm:prSet>
      <dgm:spPr/>
    </dgm:pt>
    <dgm:pt modelId="{821D4D49-A524-A14A-8839-584E06EEB71A}" type="pres">
      <dgm:prSet presAssocID="{EC27401F-CD85-5E45-A67C-65456960A588}" presName="sibTrans" presStyleLbl="sibTrans2D1" presStyleIdx="2" presStyleCnt="5"/>
      <dgm:spPr/>
    </dgm:pt>
    <dgm:pt modelId="{068A9FA5-DDCB-BA4A-9B5F-5045F738ECF0}" type="pres">
      <dgm:prSet presAssocID="{EC27401F-CD85-5E45-A67C-65456960A588}" presName="connectorText" presStyleLbl="sibTrans2D1" presStyleIdx="2" presStyleCnt="5"/>
      <dgm:spPr/>
    </dgm:pt>
    <dgm:pt modelId="{8239D50A-7C9D-A042-8611-FA14BE862BEA}" type="pres">
      <dgm:prSet presAssocID="{3C6BF406-9C7A-5E46-8876-79185A214515}" presName="node" presStyleLbl="node1" presStyleIdx="3" presStyleCnt="6" custScaleY="116811">
        <dgm:presLayoutVars>
          <dgm:bulletEnabled val="1"/>
        </dgm:presLayoutVars>
      </dgm:prSet>
      <dgm:spPr/>
    </dgm:pt>
    <dgm:pt modelId="{EE7C8E96-649F-8542-A978-B35A6BE1E91C}" type="pres">
      <dgm:prSet presAssocID="{30B956A6-C138-CA4F-B0B5-E21F86C5B7AD}" presName="sibTrans" presStyleLbl="sibTrans2D1" presStyleIdx="3" presStyleCnt="5"/>
      <dgm:spPr/>
    </dgm:pt>
    <dgm:pt modelId="{D4A112D5-FF9F-9F49-BFE2-514BE82F289D}" type="pres">
      <dgm:prSet presAssocID="{30B956A6-C138-CA4F-B0B5-E21F86C5B7AD}" presName="connectorText" presStyleLbl="sibTrans2D1" presStyleIdx="3" presStyleCnt="5"/>
      <dgm:spPr/>
    </dgm:pt>
    <dgm:pt modelId="{14408538-1023-B140-AE8D-019C7D481745}" type="pres">
      <dgm:prSet presAssocID="{B98D2537-F7BE-524D-A857-E31E29057A57}" presName="node" presStyleLbl="node1" presStyleIdx="4" presStyleCnt="6" custScaleY="116811">
        <dgm:presLayoutVars>
          <dgm:bulletEnabled val="1"/>
        </dgm:presLayoutVars>
      </dgm:prSet>
      <dgm:spPr/>
    </dgm:pt>
    <dgm:pt modelId="{ADC383ED-F230-734B-B20E-9BE72426A82B}" type="pres">
      <dgm:prSet presAssocID="{30C15FA0-1194-4944-B440-AA4BA46AFD49}" presName="sibTrans" presStyleLbl="sibTrans2D1" presStyleIdx="4" presStyleCnt="5"/>
      <dgm:spPr/>
    </dgm:pt>
    <dgm:pt modelId="{C4E7E7BF-0997-E946-B728-7A4753C872BB}" type="pres">
      <dgm:prSet presAssocID="{30C15FA0-1194-4944-B440-AA4BA46AFD49}" presName="connectorText" presStyleLbl="sibTrans2D1" presStyleIdx="4" presStyleCnt="5"/>
      <dgm:spPr/>
    </dgm:pt>
    <dgm:pt modelId="{4E1316E6-1ED4-FD49-B9AF-30FD1C6A3895}" type="pres">
      <dgm:prSet presAssocID="{268C32FC-1989-4C43-ABD5-8B83CB903AEF}" presName="node" presStyleLbl="node1" presStyleIdx="5" presStyleCnt="6" custScaleY="116811">
        <dgm:presLayoutVars>
          <dgm:bulletEnabled val="1"/>
        </dgm:presLayoutVars>
      </dgm:prSet>
      <dgm:spPr/>
    </dgm:pt>
  </dgm:ptLst>
  <dgm:cxnLst>
    <dgm:cxn modelId="{BCFF2A10-6536-CD49-9AAB-10AFDFC76C6E}" srcId="{EA1DFD9F-80DF-504B-ADF3-B26D3380E9F8}" destId="{3C6BF406-9C7A-5E46-8876-79185A214515}" srcOrd="3" destOrd="0" parTransId="{9110038B-1ABB-0049-8106-4E214F82AE24}" sibTransId="{30B956A6-C138-CA4F-B0B5-E21F86C5B7AD}"/>
    <dgm:cxn modelId="{C117C837-5C6E-6841-A277-0D3CBF19F429}" type="presOf" srcId="{5803884E-4378-1045-8DAB-38AEA2BEE0DA}" destId="{CECD2B20-EDAE-534D-82ED-3669C44FE890}" srcOrd="1" destOrd="0" presId="urn:microsoft.com/office/officeart/2005/8/layout/process5"/>
    <dgm:cxn modelId="{DE3A2C3E-D3BF-1E4A-AD1D-E7ED67657AC4}" type="presOf" srcId="{30C15FA0-1194-4944-B440-AA4BA46AFD49}" destId="{ADC383ED-F230-734B-B20E-9BE72426A82B}" srcOrd="0" destOrd="0" presId="urn:microsoft.com/office/officeart/2005/8/layout/process5"/>
    <dgm:cxn modelId="{1C9AEA4B-2E47-4B4A-B540-1D1D2C79E206}" type="presOf" srcId="{B98D2537-F7BE-524D-A857-E31E29057A57}" destId="{14408538-1023-B140-AE8D-019C7D481745}" srcOrd="0" destOrd="0" presId="urn:microsoft.com/office/officeart/2005/8/layout/process5"/>
    <dgm:cxn modelId="{E464BD54-6C65-2D42-8CF5-CEA1DFD8B295}" type="presOf" srcId="{5803884E-4378-1045-8DAB-38AEA2BEE0DA}" destId="{6A338D53-791B-924C-9859-5F07782B1C9C}" srcOrd="0" destOrd="0" presId="urn:microsoft.com/office/officeart/2005/8/layout/process5"/>
    <dgm:cxn modelId="{39711A7A-1D95-5D47-A72E-AE1A379F77D9}" type="presOf" srcId="{BA6578F6-F644-714A-B400-ACC83F08326B}" destId="{0AEB19D7-A196-C142-86D3-ABCE704F1633}" srcOrd="0" destOrd="0" presId="urn:microsoft.com/office/officeart/2005/8/layout/process5"/>
    <dgm:cxn modelId="{1C0BBF8B-04DB-FB4C-A7C4-680DBEC7A722}" type="presOf" srcId="{62F021CA-3251-8B40-808C-DE5F1438EEDE}" destId="{AC28F588-B6BA-7144-9DFC-B1031C5B4093}" srcOrd="0" destOrd="0" presId="urn:microsoft.com/office/officeart/2005/8/layout/process5"/>
    <dgm:cxn modelId="{BB8A408E-9E9B-B441-A689-3A8B1306424B}" type="presOf" srcId="{32A876AF-96AA-D141-90A6-81ECD64EC2C7}" destId="{D81C7B1B-76E8-EE47-B6A7-DE97FDD19328}" srcOrd="0" destOrd="0" presId="urn:microsoft.com/office/officeart/2005/8/layout/process5"/>
    <dgm:cxn modelId="{72EA6B93-2E7E-6A4A-B95C-81F974626DDF}" srcId="{EA1DFD9F-80DF-504B-ADF3-B26D3380E9F8}" destId="{9DE337D3-33C7-6C46-A9BE-9DC367A14D76}" srcOrd="1" destOrd="0" parTransId="{A8E15D7D-976F-8149-ABC8-86814F15CCA7}" sibTransId="{62F021CA-3251-8B40-808C-DE5F1438EEDE}"/>
    <dgm:cxn modelId="{3C482794-4422-4848-BDA3-B5CB6ECB6BE4}" type="presOf" srcId="{EC27401F-CD85-5E45-A67C-65456960A588}" destId="{821D4D49-A524-A14A-8839-584E06EEB71A}" srcOrd="0" destOrd="0" presId="urn:microsoft.com/office/officeart/2005/8/layout/process5"/>
    <dgm:cxn modelId="{8F131797-337B-6541-BFFC-83226F843A2B}" type="presOf" srcId="{30C15FA0-1194-4944-B440-AA4BA46AFD49}" destId="{C4E7E7BF-0997-E946-B728-7A4753C872BB}" srcOrd="1" destOrd="0" presId="urn:microsoft.com/office/officeart/2005/8/layout/process5"/>
    <dgm:cxn modelId="{99D3969B-A361-B244-BAB1-962A3425BF89}" type="presOf" srcId="{268C32FC-1989-4C43-ABD5-8B83CB903AEF}" destId="{4E1316E6-1ED4-FD49-B9AF-30FD1C6A3895}" srcOrd="0" destOrd="0" presId="urn:microsoft.com/office/officeart/2005/8/layout/process5"/>
    <dgm:cxn modelId="{AC87B9A0-9F35-6143-B4B7-59D6D7472CAC}" type="presOf" srcId="{9DE337D3-33C7-6C46-A9BE-9DC367A14D76}" destId="{38B12D53-1D4A-4B46-94CA-D9B3B4C032A3}" srcOrd="0" destOrd="0" presId="urn:microsoft.com/office/officeart/2005/8/layout/process5"/>
    <dgm:cxn modelId="{989AD4A6-8D8A-F046-B26F-AC000FF76799}" type="presOf" srcId="{62F021CA-3251-8B40-808C-DE5F1438EEDE}" destId="{71DEF791-ACBB-5D42-A4F0-7F27628DF34C}" srcOrd="1" destOrd="0" presId="urn:microsoft.com/office/officeart/2005/8/layout/process5"/>
    <dgm:cxn modelId="{D9E2E2AC-5366-384F-8A74-196BBC19E02F}" srcId="{EA1DFD9F-80DF-504B-ADF3-B26D3380E9F8}" destId="{B98D2537-F7BE-524D-A857-E31E29057A57}" srcOrd="4" destOrd="0" parTransId="{37382AA4-04E7-2B49-9724-98C759D54753}" sibTransId="{30C15FA0-1194-4944-B440-AA4BA46AFD49}"/>
    <dgm:cxn modelId="{3682D7AE-6E18-1A40-A777-ABEF20AA48A7}" srcId="{EA1DFD9F-80DF-504B-ADF3-B26D3380E9F8}" destId="{268C32FC-1989-4C43-ABD5-8B83CB903AEF}" srcOrd="5" destOrd="0" parTransId="{F3041FC5-9C57-E942-BC9D-7514A148D160}" sibTransId="{E90A57E2-E11B-B84A-8023-43743F93C276}"/>
    <dgm:cxn modelId="{BC2723C1-C402-1449-9E2F-FE5B08A416A8}" srcId="{EA1DFD9F-80DF-504B-ADF3-B26D3380E9F8}" destId="{BA6578F6-F644-714A-B400-ACC83F08326B}" srcOrd="2" destOrd="0" parTransId="{DF6938E2-D892-2A4F-B818-6B96F0B9B693}" sibTransId="{EC27401F-CD85-5E45-A67C-65456960A588}"/>
    <dgm:cxn modelId="{2F2A9DCD-1BC5-9B45-9807-64D424359044}" srcId="{EA1DFD9F-80DF-504B-ADF3-B26D3380E9F8}" destId="{32A876AF-96AA-D141-90A6-81ECD64EC2C7}" srcOrd="0" destOrd="0" parTransId="{B3FBFD5A-6C87-5748-83B1-55D7E3001A0D}" sibTransId="{5803884E-4378-1045-8DAB-38AEA2BEE0DA}"/>
    <dgm:cxn modelId="{3BDD26D3-7B72-464D-827A-0F14DA14307F}" type="presOf" srcId="{EC27401F-CD85-5E45-A67C-65456960A588}" destId="{068A9FA5-DDCB-BA4A-9B5F-5045F738ECF0}" srcOrd="1" destOrd="0" presId="urn:microsoft.com/office/officeart/2005/8/layout/process5"/>
    <dgm:cxn modelId="{047723DB-2F1C-7A42-A3A6-5BB87679FDD6}" type="presOf" srcId="{30B956A6-C138-CA4F-B0B5-E21F86C5B7AD}" destId="{EE7C8E96-649F-8542-A978-B35A6BE1E91C}" srcOrd="0" destOrd="0" presId="urn:microsoft.com/office/officeart/2005/8/layout/process5"/>
    <dgm:cxn modelId="{A0AA4BE9-61F5-7E43-A9B6-F209F1B07209}" type="presOf" srcId="{EA1DFD9F-80DF-504B-ADF3-B26D3380E9F8}" destId="{5B122654-10E8-3948-8F6B-2C08C117E78A}" srcOrd="0" destOrd="0" presId="urn:microsoft.com/office/officeart/2005/8/layout/process5"/>
    <dgm:cxn modelId="{92D9B3EE-9ED7-7541-95CD-9A2C04EED3D1}" type="presOf" srcId="{30B956A6-C138-CA4F-B0B5-E21F86C5B7AD}" destId="{D4A112D5-FF9F-9F49-BFE2-514BE82F289D}" srcOrd="1" destOrd="0" presId="urn:microsoft.com/office/officeart/2005/8/layout/process5"/>
    <dgm:cxn modelId="{C1D9EFF9-00C6-094F-9CFC-C34B28F9EDF7}" type="presOf" srcId="{3C6BF406-9C7A-5E46-8876-79185A214515}" destId="{8239D50A-7C9D-A042-8611-FA14BE862BEA}" srcOrd="0" destOrd="0" presId="urn:microsoft.com/office/officeart/2005/8/layout/process5"/>
    <dgm:cxn modelId="{6F45DE57-264A-984B-BF6F-CCF0A71754C8}" type="presParOf" srcId="{5B122654-10E8-3948-8F6B-2C08C117E78A}" destId="{D81C7B1B-76E8-EE47-B6A7-DE97FDD19328}" srcOrd="0" destOrd="0" presId="urn:microsoft.com/office/officeart/2005/8/layout/process5"/>
    <dgm:cxn modelId="{ED8EA8EF-E605-F242-A75B-3B00F4D0F443}" type="presParOf" srcId="{5B122654-10E8-3948-8F6B-2C08C117E78A}" destId="{6A338D53-791B-924C-9859-5F07782B1C9C}" srcOrd="1" destOrd="0" presId="urn:microsoft.com/office/officeart/2005/8/layout/process5"/>
    <dgm:cxn modelId="{A0CD7DBC-DE02-1040-8CD1-0FFF2F6D443A}" type="presParOf" srcId="{6A338D53-791B-924C-9859-5F07782B1C9C}" destId="{CECD2B20-EDAE-534D-82ED-3669C44FE890}" srcOrd="0" destOrd="0" presId="urn:microsoft.com/office/officeart/2005/8/layout/process5"/>
    <dgm:cxn modelId="{09C01A04-A12E-4740-A017-E0D454A49593}" type="presParOf" srcId="{5B122654-10E8-3948-8F6B-2C08C117E78A}" destId="{38B12D53-1D4A-4B46-94CA-D9B3B4C032A3}" srcOrd="2" destOrd="0" presId="urn:microsoft.com/office/officeart/2005/8/layout/process5"/>
    <dgm:cxn modelId="{D1E56232-09FB-2F41-9AA8-AE7DA02E1511}" type="presParOf" srcId="{5B122654-10E8-3948-8F6B-2C08C117E78A}" destId="{AC28F588-B6BA-7144-9DFC-B1031C5B4093}" srcOrd="3" destOrd="0" presId="urn:microsoft.com/office/officeart/2005/8/layout/process5"/>
    <dgm:cxn modelId="{6D5FCCCA-7359-1744-8972-B2C8CDCBB439}" type="presParOf" srcId="{AC28F588-B6BA-7144-9DFC-B1031C5B4093}" destId="{71DEF791-ACBB-5D42-A4F0-7F27628DF34C}" srcOrd="0" destOrd="0" presId="urn:microsoft.com/office/officeart/2005/8/layout/process5"/>
    <dgm:cxn modelId="{CF30D5EF-624A-6A49-9A9B-70F0784A79E9}" type="presParOf" srcId="{5B122654-10E8-3948-8F6B-2C08C117E78A}" destId="{0AEB19D7-A196-C142-86D3-ABCE704F1633}" srcOrd="4" destOrd="0" presId="urn:microsoft.com/office/officeart/2005/8/layout/process5"/>
    <dgm:cxn modelId="{44BC7532-139D-AE4C-8546-989F4645F05A}" type="presParOf" srcId="{5B122654-10E8-3948-8F6B-2C08C117E78A}" destId="{821D4D49-A524-A14A-8839-584E06EEB71A}" srcOrd="5" destOrd="0" presId="urn:microsoft.com/office/officeart/2005/8/layout/process5"/>
    <dgm:cxn modelId="{140865E6-2F35-4546-A7A6-1B215EA134B3}" type="presParOf" srcId="{821D4D49-A524-A14A-8839-584E06EEB71A}" destId="{068A9FA5-DDCB-BA4A-9B5F-5045F738ECF0}" srcOrd="0" destOrd="0" presId="urn:microsoft.com/office/officeart/2005/8/layout/process5"/>
    <dgm:cxn modelId="{9ACF3EDD-C2FA-9144-A089-F73761FEB786}" type="presParOf" srcId="{5B122654-10E8-3948-8F6B-2C08C117E78A}" destId="{8239D50A-7C9D-A042-8611-FA14BE862BEA}" srcOrd="6" destOrd="0" presId="urn:microsoft.com/office/officeart/2005/8/layout/process5"/>
    <dgm:cxn modelId="{C581E859-FC6E-004D-BC0A-74A187F4B8CD}" type="presParOf" srcId="{5B122654-10E8-3948-8F6B-2C08C117E78A}" destId="{EE7C8E96-649F-8542-A978-B35A6BE1E91C}" srcOrd="7" destOrd="0" presId="urn:microsoft.com/office/officeart/2005/8/layout/process5"/>
    <dgm:cxn modelId="{5FDC2FA8-5DCB-3941-81AC-FC68C55A6B31}" type="presParOf" srcId="{EE7C8E96-649F-8542-A978-B35A6BE1E91C}" destId="{D4A112D5-FF9F-9F49-BFE2-514BE82F289D}" srcOrd="0" destOrd="0" presId="urn:microsoft.com/office/officeart/2005/8/layout/process5"/>
    <dgm:cxn modelId="{3780FFAC-F2EF-314E-9244-939100DE337D}" type="presParOf" srcId="{5B122654-10E8-3948-8F6B-2C08C117E78A}" destId="{14408538-1023-B140-AE8D-019C7D481745}" srcOrd="8" destOrd="0" presId="urn:microsoft.com/office/officeart/2005/8/layout/process5"/>
    <dgm:cxn modelId="{6FEE80C6-69B4-DB46-B973-9F7949D4A501}" type="presParOf" srcId="{5B122654-10E8-3948-8F6B-2C08C117E78A}" destId="{ADC383ED-F230-734B-B20E-9BE72426A82B}" srcOrd="9" destOrd="0" presId="urn:microsoft.com/office/officeart/2005/8/layout/process5"/>
    <dgm:cxn modelId="{94162935-C926-FD45-9C36-C15D894D0203}" type="presParOf" srcId="{ADC383ED-F230-734B-B20E-9BE72426A82B}" destId="{C4E7E7BF-0997-E946-B728-7A4753C872BB}" srcOrd="0" destOrd="0" presId="urn:microsoft.com/office/officeart/2005/8/layout/process5"/>
    <dgm:cxn modelId="{7C333D6B-6B05-9247-8011-C5B95CADC6A5}" type="presParOf" srcId="{5B122654-10E8-3948-8F6B-2C08C117E78A}" destId="{4E1316E6-1ED4-FD49-B9AF-30FD1C6A3895}"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3F2609-0788-B445-A314-C53C19C6EDE5}" type="doc">
      <dgm:prSet loTypeId="urn:microsoft.com/office/officeart/2005/8/layout/hierarchy3" loCatId="" qsTypeId="urn:microsoft.com/office/officeart/2005/8/quickstyle/simple3" qsCatId="simple" csTypeId="urn:microsoft.com/office/officeart/2005/8/colors/colorful5" csCatId="colorful" phldr="1"/>
      <dgm:spPr/>
      <dgm:t>
        <a:bodyPr/>
        <a:lstStyle/>
        <a:p>
          <a:endParaRPr lang="en-US"/>
        </a:p>
      </dgm:t>
    </dgm:pt>
    <dgm:pt modelId="{3763E05A-2098-2A45-9555-6BADA2EA326C}">
      <dgm:prSet phldrT="[Text]" custT="1"/>
      <dgm:spPr/>
      <dgm:t>
        <a:bodyPr/>
        <a:lstStyle/>
        <a:p>
          <a:r>
            <a:rPr lang="en-US" sz="2400" b="1" dirty="0">
              <a:solidFill>
                <a:srgbClr val="C00000"/>
              </a:solidFill>
              <a:latin typeface="Calibri" panose="020F0502020204030204" pitchFamily="34" charset="0"/>
              <a:cs typeface="Calibri" panose="020F0502020204030204" pitchFamily="34" charset="0"/>
            </a:rPr>
            <a:t>Copy of the following duly attested certificates are required </a:t>
          </a:r>
          <a:endParaRPr lang="en-US" sz="2400" dirty="0">
            <a:solidFill>
              <a:srgbClr val="C00000"/>
            </a:solidFill>
          </a:endParaRPr>
        </a:p>
      </dgm:t>
    </dgm:pt>
    <dgm:pt modelId="{4DF98BC2-3671-154B-B200-45AE64BC7E41}" type="parTrans" cxnId="{8D02CDE8-4227-3943-831E-D90450CF5566}">
      <dgm:prSet/>
      <dgm:spPr/>
      <dgm:t>
        <a:bodyPr/>
        <a:lstStyle/>
        <a:p>
          <a:endParaRPr lang="en-US"/>
        </a:p>
      </dgm:t>
    </dgm:pt>
    <dgm:pt modelId="{A7A8D9E9-F205-6343-9567-2E0E1549BBBA}" type="sibTrans" cxnId="{8D02CDE8-4227-3943-831E-D90450CF5566}">
      <dgm:prSet/>
      <dgm:spPr/>
      <dgm:t>
        <a:bodyPr/>
        <a:lstStyle/>
        <a:p>
          <a:endParaRPr lang="en-US"/>
        </a:p>
      </dgm:t>
    </dgm:pt>
    <dgm:pt modelId="{0FB818CC-784C-354E-843A-062F68D829C8}">
      <dgm:prSet phldrT="[Text]" custT="1"/>
      <dgm:spPr/>
      <dgm:t>
        <a:bodyPr/>
        <a:lstStyle/>
        <a:p>
          <a:pPr>
            <a:buAutoNum type="alphaLcParenR" startAt="6"/>
          </a:pPr>
          <a:r>
            <a:rPr lang="en-US" sz="1800" b="1" dirty="0">
              <a:latin typeface="Calibri" panose="020F0502020204030204" pitchFamily="34" charset="0"/>
              <a:cs typeface="Calibri" panose="020F0502020204030204" pitchFamily="34" charset="0"/>
            </a:rPr>
            <a:t>a)  International Organization for Standardization (ISO)</a:t>
          </a:r>
          <a:endParaRPr lang="en-US" sz="1800" b="1" dirty="0"/>
        </a:p>
      </dgm:t>
    </dgm:pt>
    <dgm:pt modelId="{BEF13921-4B63-BB4D-8696-C8366D9DE072}" type="parTrans" cxnId="{B25EB103-8EDE-3D46-92CF-1F066264F79C}">
      <dgm:prSet/>
      <dgm:spPr/>
      <dgm:t>
        <a:bodyPr/>
        <a:lstStyle/>
        <a:p>
          <a:endParaRPr lang="en-US"/>
        </a:p>
      </dgm:t>
    </dgm:pt>
    <dgm:pt modelId="{BC76BF3E-ED3F-C74D-ADEF-B056552D1009}" type="sibTrans" cxnId="{B25EB103-8EDE-3D46-92CF-1F066264F79C}">
      <dgm:prSet/>
      <dgm:spPr/>
      <dgm:t>
        <a:bodyPr/>
        <a:lstStyle/>
        <a:p>
          <a:endParaRPr lang="en-US"/>
        </a:p>
      </dgm:t>
    </dgm:pt>
    <dgm:pt modelId="{4DAF52CB-9BE7-BB42-ACA3-ECAA9C88CB08}">
      <dgm:prSet phldrT="[Text]" custT="1"/>
      <dgm:spPr/>
      <dgm:t>
        <a:bodyPr/>
        <a:lstStyle/>
        <a:p>
          <a:pPr>
            <a:buAutoNum type="alphaLcParenR" startAt="6"/>
          </a:pPr>
          <a:r>
            <a:rPr lang="en-US" sz="1800" b="1" dirty="0">
              <a:latin typeface="Calibri" panose="020F0502020204030204" pitchFamily="34" charset="0"/>
              <a:cs typeface="Calibri" panose="020F0502020204030204" pitchFamily="34" charset="0"/>
            </a:rPr>
            <a:t>b)  Medical Termination of Pregnancy (MTP) Act</a:t>
          </a:r>
          <a:endParaRPr lang="en-US" sz="1800" b="1" dirty="0"/>
        </a:p>
      </dgm:t>
    </dgm:pt>
    <dgm:pt modelId="{EEF705E7-FBC4-2B45-9331-AEFE3385FB9F}" type="parTrans" cxnId="{27DDF079-DDDF-3B43-B3A4-27FE8E15800B}">
      <dgm:prSet/>
      <dgm:spPr/>
      <dgm:t>
        <a:bodyPr/>
        <a:lstStyle/>
        <a:p>
          <a:endParaRPr lang="en-US"/>
        </a:p>
      </dgm:t>
    </dgm:pt>
    <dgm:pt modelId="{2F7AC51F-328E-BA4C-9272-CAA4610E39BF}" type="sibTrans" cxnId="{27DDF079-DDDF-3B43-B3A4-27FE8E15800B}">
      <dgm:prSet/>
      <dgm:spPr/>
      <dgm:t>
        <a:bodyPr/>
        <a:lstStyle/>
        <a:p>
          <a:endParaRPr lang="en-US"/>
        </a:p>
      </dgm:t>
    </dgm:pt>
    <dgm:pt modelId="{0D877234-E406-F143-B5EA-9CBB396C9A1C}">
      <dgm:prSet phldrT="[Text]" custT="1"/>
      <dgm:spPr/>
      <dgm:t>
        <a:bodyPr/>
        <a:lstStyle/>
        <a:p>
          <a:pPr>
            <a:buAutoNum type="alphaLcParenR" startAt="6"/>
          </a:pPr>
          <a:r>
            <a:rPr lang="en-US" sz="1800" b="1" dirty="0">
              <a:latin typeface="Calibri" panose="020F0502020204030204" pitchFamily="34" charset="0"/>
              <a:cs typeface="Calibri" panose="020F0502020204030204" pitchFamily="34" charset="0"/>
            </a:rPr>
            <a:t>c)  Pre-Conception and Pre-Natal Diagnostic Techniques (PCPNDT) Act</a:t>
          </a:r>
          <a:endParaRPr lang="en-US" sz="1800" b="1" dirty="0"/>
        </a:p>
      </dgm:t>
    </dgm:pt>
    <dgm:pt modelId="{04D976B6-03A9-1E4F-BB21-668D50EC65C5}" type="parTrans" cxnId="{E588ACEA-752F-0B4B-8FFD-EB539C248831}">
      <dgm:prSet/>
      <dgm:spPr/>
      <dgm:t>
        <a:bodyPr/>
        <a:lstStyle/>
        <a:p>
          <a:endParaRPr lang="en-US"/>
        </a:p>
      </dgm:t>
    </dgm:pt>
    <dgm:pt modelId="{347E276F-076A-B649-AFD9-8F184756DE65}" type="sibTrans" cxnId="{E588ACEA-752F-0B4B-8FFD-EB539C248831}">
      <dgm:prSet/>
      <dgm:spPr/>
      <dgm:t>
        <a:bodyPr/>
        <a:lstStyle/>
        <a:p>
          <a:endParaRPr lang="en-US"/>
        </a:p>
      </dgm:t>
    </dgm:pt>
    <dgm:pt modelId="{C98D1A2D-D9B5-AA46-BE04-B4B49F78C9CB}">
      <dgm:prSet phldrT="[Text]" custT="1"/>
      <dgm:spPr/>
      <dgm:t>
        <a:bodyPr/>
        <a:lstStyle/>
        <a:p>
          <a:pPr>
            <a:buAutoNum type="alphaLcParenR" startAt="6"/>
          </a:pPr>
          <a:r>
            <a:rPr lang="en-US" sz="1800" b="1" dirty="0">
              <a:latin typeface="Calibri" panose="020F0502020204030204" pitchFamily="34" charset="0"/>
              <a:cs typeface="Calibri" panose="020F0502020204030204" pitchFamily="34" charset="0"/>
            </a:rPr>
            <a:t>d)  Bio-Medical Waste (Management and Handling)</a:t>
          </a:r>
          <a:endParaRPr lang="en-US" sz="1800" b="1" dirty="0"/>
        </a:p>
      </dgm:t>
    </dgm:pt>
    <dgm:pt modelId="{B78CA3A5-A9A6-A742-B908-BEC474B9B524}" type="parTrans" cxnId="{CDEBA23F-FFC9-1F4B-8597-B36D2BB4B451}">
      <dgm:prSet/>
      <dgm:spPr/>
      <dgm:t>
        <a:bodyPr/>
        <a:lstStyle/>
        <a:p>
          <a:endParaRPr lang="en-US"/>
        </a:p>
      </dgm:t>
    </dgm:pt>
    <dgm:pt modelId="{67F11452-94D9-774F-A274-090D80FF2F31}" type="sibTrans" cxnId="{CDEBA23F-FFC9-1F4B-8597-B36D2BB4B451}">
      <dgm:prSet/>
      <dgm:spPr/>
      <dgm:t>
        <a:bodyPr/>
        <a:lstStyle/>
        <a:p>
          <a:endParaRPr lang="en-US"/>
        </a:p>
      </dgm:t>
    </dgm:pt>
    <dgm:pt modelId="{39F63280-C5C7-234C-BD6C-28D7A3F06FB6}">
      <dgm:prSet phldrT="[Text]" custT="1"/>
      <dgm:spPr/>
      <dgm:t>
        <a:bodyPr/>
        <a:lstStyle/>
        <a:p>
          <a:pPr>
            <a:buAutoNum type="alphaLcParenR" startAt="6"/>
          </a:pPr>
          <a:r>
            <a:rPr lang="en-US" sz="1800" b="1" dirty="0">
              <a:latin typeface="Calibri" panose="020F0502020204030204" pitchFamily="34" charset="0"/>
              <a:cs typeface="Calibri" panose="020F0502020204030204" pitchFamily="34" charset="0"/>
            </a:rPr>
            <a:t>e)  Clinical Establishment Act</a:t>
          </a:r>
        </a:p>
        <a:p>
          <a:pPr>
            <a:buAutoNum type="alphaLcParenR" startAt="6"/>
          </a:pPr>
          <a:r>
            <a:rPr lang="en-US" sz="1800" b="1" dirty="0">
              <a:latin typeface="Calibri" panose="020F0502020204030204" pitchFamily="34" charset="0"/>
              <a:cs typeface="Calibri" panose="020F0502020204030204" pitchFamily="34" charset="0"/>
            </a:rPr>
            <a:t>NOC from Fire Safety Department</a:t>
          </a:r>
          <a:endParaRPr lang="en-US" sz="1800" b="1" dirty="0"/>
        </a:p>
      </dgm:t>
    </dgm:pt>
    <dgm:pt modelId="{18194AEC-7FD1-F548-8DE5-EA5963924975}" type="parTrans" cxnId="{CC4BB51C-350A-9742-AB99-8462E06FBA07}">
      <dgm:prSet/>
      <dgm:spPr/>
      <dgm:t>
        <a:bodyPr/>
        <a:lstStyle/>
        <a:p>
          <a:endParaRPr lang="en-US"/>
        </a:p>
      </dgm:t>
    </dgm:pt>
    <dgm:pt modelId="{518446F4-CB3C-7845-979E-5B49D569457D}" type="sibTrans" cxnId="{CC4BB51C-350A-9742-AB99-8462E06FBA07}">
      <dgm:prSet/>
      <dgm:spPr/>
      <dgm:t>
        <a:bodyPr/>
        <a:lstStyle/>
        <a:p>
          <a:endParaRPr lang="en-US"/>
        </a:p>
      </dgm:t>
    </dgm:pt>
    <dgm:pt modelId="{844D43AD-8DBA-894A-9D84-1443E3C253BC}">
      <dgm:prSet phldrT="[Text]" custT="1"/>
      <dgm:spPr/>
      <dgm:t>
        <a:bodyPr/>
        <a:lstStyle/>
        <a:p>
          <a:r>
            <a:rPr lang="en-US" sz="1800" b="1" dirty="0">
              <a:solidFill>
                <a:srgbClr val="C00000"/>
              </a:solidFill>
              <a:latin typeface="Calibri" panose="020F0502020204030204" pitchFamily="34" charset="0"/>
              <a:cs typeface="Calibri" panose="020F0502020204030204" pitchFamily="34" charset="0"/>
            </a:rPr>
            <a:t>Duly filled application form should be sent to ICMR in duplicates</a:t>
          </a:r>
        </a:p>
        <a:p>
          <a:r>
            <a:rPr lang="en-US" sz="1800" b="1" dirty="0">
              <a:solidFill>
                <a:srgbClr val="7030A0"/>
              </a:solidFill>
              <a:latin typeface="Calibri" panose="020F0502020204030204" pitchFamily="34" charset="0"/>
              <a:cs typeface="Calibri" panose="020F0502020204030204" pitchFamily="34" charset="0"/>
            </a:rPr>
            <a:t>If approved ICMR will send the enrollment number</a:t>
          </a:r>
          <a:endParaRPr lang="en-US" sz="1800" dirty="0">
            <a:solidFill>
              <a:srgbClr val="7030A0"/>
            </a:solidFill>
          </a:endParaRPr>
        </a:p>
      </dgm:t>
    </dgm:pt>
    <dgm:pt modelId="{F3A21752-1543-6541-AC23-5F6B58CCB44C}" type="sibTrans" cxnId="{6DABBC6E-1349-1E4D-965D-4D1E69DA5860}">
      <dgm:prSet/>
      <dgm:spPr/>
      <dgm:t>
        <a:bodyPr/>
        <a:lstStyle/>
        <a:p>
          <a:endParaRPr lang="en-US"/>
        </a:p>
      </dgm:t>
    </dgm:pt>
    <dgm:pt modelId="{0A994A5A-32C0-344C-93C0-EDE805A9CF9B}" type="parTrans" cxnId="{6DABBC6E-1349-1E4D-965D-4D1E69DA5860}">
      <dgm:prSet/>
      <dgm:spPr/>
      <dgm:t>
        <a:bodyPr/>
        <a:lstStyle/>
        <a:p>
          <a:endParaRPr lang="en-US"/>
        </a:p>
      </dgm:t>
    </dgm:pt>
    <dgm:pt modelId="{A0AD8BC7-6017-B44E-A1ED-99FBB398F748}" type="pres">
      <dgm:prSet presAssocID="{DB3F2609-0788-B445-A314-C53C19C6EDE5}" presName="diagram" presStyleCnt="0">
        <dgm:presLayoutVars>
          <dgm:chPref val="1"/>
          <dgm:dir/>
          <dgm:animOne val="branch"/>
          <dgm:animLvl val="lvl"/>
          <dgm:resizeHandles/>
        </dgm:presLayoutVars>
      </dgm:prSet>
      <dgm:spPr/>
    </dgm:pt>
    <dgm:pt modelId="{4D97E8CD-98F5-5E45-A75C-72F03BF650C0}" type="pres">
      <dgm:prSet presAssocID="{3763E05A-2098-2A45-9555-6BADA2EA326C}" presName="root" presStyleCnt="0"/>
      <dgm:spPr/>
    </dgm:pt>
    <dgm:pt modelId="{865A3124-9FAE-994F-9528-F3F0CC46B518}" type="pres">
      <dgm:prSet presAssocID="{3763E05A-2098-2A45-9555-6BADA2EA326C}" presName="rootComposite" presStyleCnt="0"/>
      <dgm:spPr/>
    </dgm:pt>
    <dgm:pt modelId="{70340D5F-1008-8342-A467-338F6FBB0CCE}" type="pres">
      <dgm:prSet presAssocID="{3763E05A-2098-2A45-9555-6BADA2EA326C}" presName="rootText" presStyleLbl="node1" presStyleIdx="0" presStyleCnt="2" custScaleX="315393" custLinFactNeighborX="-59628" custLinFactNeighborY="-1569"/>
      <dgm:spPr/>
    </dgm:pt>
    <dgm:pt modelId="{5048738C-69AB-C14C-91E0-F45396E18C82}" type="pres">
      <dgm:prSet presAssocID="{3763E05A-2098-2A45-9555-6BADA2EA326C}" presName="rootConnector" presStyleLbl="node1" presStyleIdx="0" presStyleCnt="2"/>
      <dgm:spPr/>
    </dgm:pt>
    <dgm:pt modelId="{C207A566-26A3-7542-B07E-56F84EDC0BFD}" type="pres">
      <dgm:prSet presAssocID="{3763E05A-2098-2A45-9555-6BADA2EA326C}" presName="childShape" presStyleCnt="0"/>
      <dgm:spPr/>
    </dgm:pt>
    <dgm:pt modelId="{5E6CD0D1-F554-C14B-BA80-69245A0B3ACF}" type="pres">
      <dgm:prSet presAssocID="{BEF13921-4B63-BB4D-8696-C8366D9DE072}" presName="Name13" presStyleLbl="parChTrans1D2" presStyleIdx="0" presStyleCnt="5"/>
      <dgm:spPr/>
    </dgm:pt>
    <dgm:pt modelId="{6C1EAAA2-27EB-ED4B-83F7-6F62B8259E58}" type="pres">
      <dgm:prSet presAssocID="{0FB818CC-784C-354E-843A-062F68D829C8}" presName="childText" presStyleLbl="bgAcc1" presStyleIdx="0" presStyleCnt="5" custScaleX="293008">
        <dgm:presLayoutVars>
          <dgm:bulletEnabled val="1"/>
        </dgm:presLayoutVars>
      </dgm:prSet>
      <dgm:spPr/>
    </dgm:pt>
    <dgm:pt modelId="{E5E409DA-5DF8-214D-B29F-F2414D5A5727}" type="pres">
      <dgm:prSet presAssocID="{EEF705E7-FBC4-2B45-9331-AEFE3385FB9F}" presName="Name13" presStyleLbl="parChTrans1D2" presStyleIdx="1" presStyleCnt="5"/>
      <dgm:spPr/>
    </dgm:pt>
    <dgm:pt modelId="{1D051C23-4214-7B4E-AE15-8F35B5706147}" type="pres">
      <dgm:prSet presAssocID="{4DAF52CB-9BE7-BB42-ACA3-ECAA9C88CB08}" presName="childText" presStyleLbl="bgAcc1" presStyleIdx="1" presStyleCnt="5" custScaleX="293008">
        <dgm:presLayoutVars>
          <dgm:bulletEnabled val="1"/>
        </dgm:presLayoutVars>
      </dgm:prSet>
      <dgm:spPr/>
    </dgm:pt>
    <dgm:pt modelId="{23CB49DC-5948-CA40-B6FC-C660DCF0109F}" type="pres">
      <dgm:prSet presAssocID="{04D976B6-03A9-1E4F-BB21-668D50EC65C5}" presName="Name13" presStyleLbl="parChTrans1D2" presStyleIdx="2" presStyleCnt="5"/>
      <dgm:spPr/>
    </dgm:pt>
    <dgm:pt modelId="{7B72F65A-78B2-1842-AE1D-5C0DD7A6B341}" type="pres">
      <dgm:prSet presAssocID="{0D877234-E406-F143-B5EA-9CBB396C9A1C}" presName="childText" presStyleLbl="bgAcc1" presStyleIdx="2" presStyleCnt="5" custScaleX="293008">
        <dgm:presLayoutVars>
          <dgm:bulletEnabled val="1"/>
        </dgm:presLayoutVars>
      </dgm:prSet>
      <dgm:spPr/>
    </dgm:pt>
    <dgm:pt modelId="{B870F417-88B9-E74D-9DAE-B8A6C34F79B8}" type="pres">
      <dgm:prSet presAssocID="{B78CA3A5-A9A6-A742-B908-BEC474B9B524}" presName="Name13" presStyleLbl="parChTrans1D2" presStyleIdx="3" presStyleCnt="5"/>
      <dgm:spPr/>
    </dgm:pt>
    <dgm:pt modelId="{EDCB5D8E-529A-DD40-BF5D-2416380E31D8}" type="pres">
      <dgm:prSet presAssocID="{C98D1A2D-D9B5-AA46-BE04-B4B49F78C9CB}" presName="childText" presStyleLbl="bgAcc1" presStyleIdx="3" presStyleCnt="5" custScaleX="293008">
        <dgm:presLayoutVars>
          <dgm:bulletEnabled val="1"/>
        </dgm:presLayoutVars>
      </dgm:prSet>
      <dgm:spPr/>
    </dgm:pt>
    <dgm:pt modelId="{17B95115-3979-DB4E-8300-6C5087CD24B4}" type="pres">
      <dgm:prSet presAssocID="{18194AEC-7FD1-F548-8DE5-EA5963924975}" presName="Name13" presStyleLbl="parChTrans1D2" presStyleIdx="4" presStyleCnt="5"/>
      <dgm:spPr/>
    </dgm:pt>
    <dgm:pt modelId="{900026BC-7BFF-9448-9852-3E99D79F1DA8}" type="pres">
      <dgm:prSet presAssocID="{39F63280-C5C7-234C-BD6C-28D7A3F06FB6}" presName="childText" presStyleLbl="bgAcc1" presStyleIdx="4" presStyleCnt="5" custScaleX="293008">
        <dgm:presLayoutVars>
          <dgm:bulletEnabled val="1"/>
        </dgm:presLayoutVars>
      </dgm:prSet>
      <dgm:spPr/>
    </dgm:pt>
    <dgm:pt modelId="{8BE16AB2-2608-124E-975C-B904CD4407A1}" type="pres">
      <dgm:prSet presAssocID="{844D43AD-8DBA-894A-9D84-1443E3C253BC}" presName="root" presStyleCnt="0"/>
      <dgm:spPr/>
    </dgm:pt>
    <dgm:pt modelId="{4143A4B4-3100-A446-A3E6-5FB57064707D}" type="pres">
      <dgm:prSet presAssocID="{844D43AD-8DBA-894A-9D84-1443E3C253BC}" presName="rootComposite" presStyleCnt="0"/>
      <dgm:spPr/>
    </dgm:pt>
    <dgm:pt modelId="{D612E0A1-4AEF-934C-8796-CDB8008FF282}" type="pres">
      <dgm:prSet presAssocID="{844D43AD-8DBA-894A-9D84-1443E3C253BC}" presName="rootText" presStyleLbl="node1" presStyleIdx="1" presStyleCnt="2" custScaleX="293008" custScaleY="184065" custLinFactNeighborX="50998" custLinFactNeighborY="9415"/>
      <dgm:spPr/>
    </dgm:pt>
    <dgm:pt modelId="{0F9CF97B-8623-054C-BD8D-B3D43C0A57F7}" type="pres">
      <dgm:prSet presAssocID="{844D43AD-8DBA-894A-9D84-1443E3C253BC}" presName="rootConnector" presStyleLbl="node1" presStyleIdx="1" presStyleCnt="2"/>
      <dgm:spPr/>
    </dgm:pt>
    <dgm:pt modelId="{CBEE2370-B567-CB43-96E9-89D4C2A75F92}" type="pres">
      <dgm:prSet presAssocID="{844D43AD-8DBA-894A-9D84-1443E3C253BC}" presName="childShape" presStyleCnt="0"/>
      <dgm:spPr/>
    </dgm:pt>
  </dgm:ptLst>
  <dgm:cxnLst>
    <dgm:cxn modelId="{B25EB103-8EDE-3D46-92CF-1F066264F79C}" srcId="{3763E05A-2098-2A45-9555-6BADA2EA326C}" destId="{0FB818CC-784C-354E-843A-062F68D829C8}" srcOrd="0" destOrd="0" parTransId="{BEF13921-4B63-BB4D-8696-C8366D9DE072}" sibTransId="{BC76BF3E-ED3F-C74D-ADEF-B056552D1009}"/>
    <dgm:cxn modelId="{18A3960D-D691-8E4E-A8F1-E8187691C440}" type="presOf" srcId="{B78CA3A5-A9A6-A742-B908-BEC474B9B524}" destId="{B870F417-88B9-E74D-9DAE-B8A6C34F79B8}" srcOrd="0" destOrd="0" presId="urn:microsoft.com/office/officeart/2005/8/layout/hierarchy3"/>
    <dgm:cxn modelId="{B2E39E13-4549-034D-B202-C78A445EB72D}" type="presOf" srcId="{4DAF52CB-9BE7-BB42-ACA3-ECAA9C88CB08}" destId="{1D051C23-4214-7B4E-AE15-8F35B5706147}" srcOrd="0" destOrd="0" presId="urn:microsoft.com/office/officeart/2005/8/layout/hierarchy3"/>
    <dgm:cxn modelId="{2CA75614-94B0-8342-9E16-E05A3D3D5D78}" type="presOf" srcId="{04D976B6-03A9-1E4F-BB21-668D50EC65C5}" destId="{23CB49DC-5948-CA40-B6FC-C660DCF0109F}" srcOrd="0" destOrd="0" presId="urn:microsoft.com/office/officeart/2005/8/layout/hierarchy3"/>
    <dgm:cxn modelId="{31A3F81A-5C94-D64D-B593-7B08CA741765}" type="presOf" srcId="{DB3F2609-0788-B445-A314-C53C19C6EDE5}" destId="{A0AD8BC7-6017-B44E-A1ED-99FBB398F748}" srcOrd="0" destOrd="0" presId="urn:microsoft.com/office/officeart/2005/8/layout/hierarchy3"/>
    <dgm:cxn modelId="{CC4BB51C-350A-9742-AB99-8462E06FBA07}" srcId="{3763E05A-2098-2A45-9555-6BADA2EA326C}" destId="{39F63280-C5C7-234C-BD6C-28D7A3F06FB6}" srcOrd="4" destOrd="0" parTransId="{18194AEC-7FD1-F548-8DE5-EA5963924975}" sibTransId="{518446F4-CB3C-7845-979E-5B49D569457D}"/>
    <dgm:cxn modelId="{CDEBA23F-FFC9-1F4B-8597-B36D2BB4B451}" srcId="{3763E05A-2098-2A45-9555-6BADA2EA326C}" destId="{C98D1A2D-D9B5-AA46-BE04-B4B49F78C9CB}" srcOrd="3" destOrd="0" parTransId="{B78CA3A5-A9A6-A742-B908-BEC474B9B524}" sibTransId="{67F11452-94D9-774F-A274-090D80FF2F31}"/>
    <dgm:cxn modelId="{DFFE9247-692A-B244-836E-17993F1D496C}" type="presOf" srcId="{0FB818CC-784C-354E-843A-062F68D829C8}" destId="{6C1EAAA2-27EB-ED4B-83F7-6F62B8259E58}" srcOrd="0" destOrd="0" presId="urn:microsoft.com/office/officeart/2005/8/layout/hierarchy3"/>
    <dgm:cxn modelId="{18EACD4A-C581-A646-894C-712B8C161E3B}" type="presOf" srcId="{39F63280-C5C7-234C-BD6C-28D7A3F06FB6}" destId="{900026BC-7BFF-9448-9852-3E99D79F1DA8}" srcOrd="0" destOrd="0" presId="urn:microsoft.com/office/officeart/2005/8/layout/hierarchy3"/>
    <dgm:cxn modelId="{43492A63-BA3F-B740-B70F-4F83FCD27E24}" type="presOf" srcId="{18194AEC-7FD1-F548-8DE5-EA5963924975}" destId="{17B95115-3979-DB4E-8300-6C5087CD24B4}" srcOrd="0" destOrd="0" presId="urn:microsoft.com/office/officeart/2005/8/layout/hierarchy3"/>
    <dgm:cxn modelId="{149C3268-F877-B44E-8AB2-7AD51A8A040C}" type="presOf" srcId="{C98D1A2D-D9B5-AA46-BE04-B4B49F78C9CB}" destId="{EDCB5D8E-529A-DD40-BF5D-2416380E31D8}" srcOrd="0" destOrd="0" presId="urn:microsoft.com/office/officeart/2005/8/layout/hierarchy3"/>
    <dgm:cxn modelId="{6DABBC6E-1349-1E4D-965D-4D1E69DA5860}" srcId="{DB3F2609-0788-B445-A314-C53C19C6EDE5}" destId="{844D43AD-8DBA-894A-9D84-1443E3C253BC}" srcOrd="1" destOrd="0" parTransId="{0A994A5A-32C0-344C-93C0-EDE805A9CF9B}" sibTransId="{F3A21752-1543-6541-AC23-5F6B58CCB44C}"/>
    <dgm:cxn modelId="{27DDF079-DDDF-3B43-B3A4-27FE8E15800B}" srcId="{3763E05A-2098-2A45-9555-6BADA2EA326C}" destId="{4DAF52CB-9BE7-BB42-ACA3-ECAA9C88CB08}" srcOrd="1" destOrd="0" parTransId="{EEF705E7-FBC4-2B45-9331-AEFE3385FB9F}" sibTransId="{2F7AC51F-328E-BA4C-9272-CAA4610E39BF}"/>
    <dgm:cxn modelId="{F354E1A0-534E-3643-89FC-03C6CCD617A9}" type="presOf" srcId="{3763E05A-2098-2A45-9555-6BADA2EA326C}" destId="{70340D5F-1008-8342-A467-338F6FBB0CCE}" srcOrd="0" destOrd="0" presId="urn:microsoft.com/office/officeart/2005/8/layout/hierarchy3"/>
    <dgm:cxn modelId="{7A9790A7-4B32-7147-84F2-F6D04400C236}" type="presOf" srcId="{0D877234-E406-F143-B5EA-9CBB396C9A1C}" destId="{7B72F65A-78B2-1842-AE1D-5C0DD7A6B341}" srcOrd="0" destOrd="0" presId="urn:microsoft.com/office/officeart/2005/8/layout/hierarchy3"/>
    <dgm:cxn modelId="{D8A33FB8-AECC-E643-850F-765E69ADE5F2}" type="presOf" srcId="{BEF13921-4B63-BB4D-8696-C8366D9DE072}" destId="{5E6CD0D1-F554-C14B-BA80-69245A0B3ACF}" srcOrd="0" destOrd="0" presId="urn:microsoft.com/office/officeart/2005/8/layout/hierarchy3"/>
    <dgm:cxn modelId="{6DE856C4-414D-B949-A727-5FA4FCC71347}" type="presOf" srcId="{3763E05A-2098-2A45-9555-6BADA2EA326C}" destId="{5048738C-69AB-C14C-91E0-F45396E18C82}" srcOrd="1" destOrd="0" presId="urn:microsoft.com/office/officeart/2005/8/layout/hierarchy3"/>
    <dgm:cxn modelId="{291A4FDC-AE26-3A40-857A-AA700E21D870}" type="presOf" srcId="{EEF705E7-FBC4-2B45-9331-AEFE3385FB9F}" destId="{E5E409DA-5DF8-214D-B29F-F2414D5A5727}" srcOrd="0" destOrd="0" presId="urn:microsoft.com/office/officeart/2005/8/layout/hierarchy3"/>
    <dgm:cxn modelId="{8D02CDE8-4227-3943-831E-D90450CF5566}" srcId="{DB3F2609-0788-B445-A314-C53C19C6EDE5}" destId="{3763E05A-2098-2A45-9555-6BADA2EA326C}" srcOrd="0" destOrd="0" parTransId="{4DF98BC2-3671-154B-B200-45AE64BC7E41}" sibTransId="{A7A8D9E9-F205-6343-9567-2E0E1549BBBA}"/>
    <dgm:cxn modelId="{E588ACEA-752F-0B4B-8FFD-EB539C248831}" srcId="{3763E05A-2098-2A45-9555-6BADA2EA326C}" destId="{0D877234-E406-F143-B5EA-9CBB396C9A1C}" srcOrd="2" destOrd="0" parTransId="{04D976B6-03A9-1E4F-BB21-668D50EC65C5}" sibTransId="{347E276F-076A-B649-AFD9-8F184756DE65}"/>
    <dgm:cxn modelId="{0835E1EA-73CD-084A-BFC5-059BE3D5F7C0}" type="presOf" srcId="{844D43AD-8DBA-894A-9D84-1443E3C253BC}" destId="{0F9CF97B-8623-054C-BD8D-B3D43C0A57F7}" srcOrd="1" destOrd="0" presId="urn:microsoft.com/office/officeart/2005/8/layout/hierarchy3"/>
    <dgm:cxn modelId="{9FB3A8F0-53AC-5148-A860-45EA83840DB1}" type="presOf" srcId="{844D43AD-8DBA-894A-9D84-1443E3C253BC}" destId="{D612E0A1-4AEF-934C-8796-CDB8008FF282}" srcOrd="0" destOrd="0" presId="urn:microsoft.com/office/officeart/2005/8/layout/hierarchy3"/>
    <dgm:cxn modelId="{85CEEA97-0274-C144-919B-66F9E193662D}" type="presParOf" srcId="{A0AD8BC7-6017-B44E-A1ED-99FBB398F748}" destId="{4D97E8CD-98F5-5E45-A75C-72F03BF650C0}" srcOrd="0" destOrd="0" presId="urn:microsoft.com/office/officeart/2005/8/layout/hierarchy3"/>
    <dgm:cxn modelId="{52727395-806E-7041-B6D4-FFD13D0BAAE9}" type="presParOf" srcId="{4D97E8CD-98F5-5E45-A75C-72F03BF650C0}" destId="{865A3124-9FAE-994F-9528-F3F0CC46B518}" srcOrd="0" destOrd="0" presId="urn:microsoft.com/office/officeart/2005/8/layout/hierarchy3"/>
    <dgm:cxn modelId="{C53D3348-DB1C-4442-81B6-530845256E2C}" type="presParOf" srcId="{865A3124-9FAE-994F-9528-F3F0CC46B518}" destId="{70340D5F-1008-8342-A467-338F6FBB0CCE}" srcOrd="0" destOrd="0" presId="urn:microsoft.com/office/officeart/2005/8/layout/hierarchy3"/>
    <dgm:cxn modelId="{206825CE-A8C8-2245-9778-0A45DCD02FBA}" type="presParOf" srcId="{865A3124-9FAE-994F-9528-F3F0CC46B518}" destId="{5048738C-69AB-C14C-91E0-F45396E18C82}" srcOrd="1" destOrd="0" presId="urn:microsoft.com/office/officeart/2005/8/layout/hierarchy3"/>
    <dgm:cxn modelId="{E3926BE7-A2AF-C049-91CE-C1B408DD04DC}" type="presParOf" srcId="{4D97E8CD-98F5-5E45-A75C-72F03BF650C0}" destId="{C207A566-26A3-7542-B07E-56F84EDC0BFD}" srcOrd="1" destOrd="0" presId="urn:microsoft.com/office/officeart/2005/8/layout/hierarchy3"/>
    <dgm:cxn modelId="{5E4CD590-8FF4-C448-A3D6-580395AACEFE}" type="presParOf" srcId="{C207A566-26A3-7542-B07E-56F84EDC0BFD}" destId="{5E6CD0D1-F554-C14B-BA80-69245A0B3ACF}" srcOrd="0" destOrd="0" presId="urn:microsoft.com/office/officeart/2005/8/layout/hierarchy3"/>
    <dgm:cxn modelId="{C3D0546B-9FCF-4A41-B3B7-E9C3DE195AA1}" type="presParOf" srcId="{C207A566-26A3-7542-B07E-56F84EDC0BFD}" destId="{6C1EAAA2-27EB-ED4B-83F7-6F62B8259E58}" srcOrd="1" destOrd="0" presId="urn:microsoft.com/office/officeart/2005/8/layout/hierarchy3"/>
    <dgm:cxn modelId="{C491EE6B-3E3A-CA4E-A344-DE5F8A46B5FD}" type="presParOf" srcId="{C207A566-26A3-7542-B07E-56F84EDC0BFD}" destId="{E5E409DA-5DF8-214D-B29F-F2414D5A5727}" srcOrd="2" destOrd="0" presId="urn:microsoft.com/office/officeart/2005/8/layout/hierarchy3"/>
    <dgm:cxn modelId="{62971631-E037-1043-8319-119E1452919B}" type="presParOf" srcId="{C207A566-26A3-7542-B07E-56F84EDC0BFD}" destId="{1D051C23-4214-7B4E-AE15-8F35B5706147}" srcOrd="3" destOrd="0" presId="urn:microsoft.com/office/officeart/2005/8/layout/hierarchy3"/>
    <dgm:cxn modelId="{97E29C5E-0F04-BB46-AC66-0B5406994DCC}" type="presParOf" srcId="{C207A566-26A3-7542-B07E-56F84EDC0BFD}" destId="{23CB49DC-5948-CA40-B6FC-C660DCF0109F}" srcOrd="4" destOrd="0" presId="urn:microsoft.com/office/officeart/2005/8/layout/hierarchy3"/>
    <dgm:cxn modelId="{74E10547-41C3-9E41-8FFE-AF1E2BEF7F2F}" type="presParOf" srcId="{C207A566-26A3-7542-B07E-56F84EDC0BFD}" destId="{7B72F65A-78B2-1842-AE1D-5C0DD7A6B341}" srcOrd="5" destOrd="0" presId="urn:microsoft.com/office/officeart/2005/8/layout/hierarchy3"/>
    <dgm:cxn modelId="{DDCC50D8-80CF-A446-A95E-85EBC19BDD51}" type="presParOf" srcId="{C207A566-26A3-7542-B07E-56F84EDC0BFD}" destId="{B870F417-88B9-E74D-9DAE-B8A6C34F79B8}" srcOrd="6" destOrd="0" presId="urn:microsoft.com/office/officeart/2005/8/layout/hierarchy3"/>
    <dgm:cxn modelId="{95550130-9C4A-DA4B-9799-35B6482846DE}" type="presParOf" srcId="{C207A566-26A3-7542-B07E-56F84EDC0BFD}" destId="{EDCB5D8E-529A-DD40-BF5D-2416380E31D8}" srcOrd="7" destOrd="0" presId="urn:microsoft.com/office/officeart/2005/8/layout/hierarchy3"/>
    <dgm:cxn modelId="{C27CDD1D-2992-AC4F-94A1-6AFFB2E3E700}" type="presParOf" srcId="{C207A566-26A3-7542-B07E-56F84EDC0BFD}" destId="{17B95115-3979-DB4E-8300-6C5087CD24B4}" srcOrd="8" destOrd="0" presId="urn:microsoft.com/office/officeart/2005/8/layout/hierarchy3"/>
    <dgm:cxn modelId="{F940826D-0898-7943-9910-1E3B09CCCFCE}" type="presParOf" srcId="{C207A566-26A3-7542-B07E-56F84EDC0BFD}" destId="{900026BC-7BFF-9448-9852-3E99D79F1DA8}" srcOrd="9" destOrd="0" presId="urn:microsoft.com/office/officeart/2005/8/layout/hierarchy3"/>
    <dgm:cxn modelId="{E922B366-B602-C74C-93B0-608317BFB8D7}" type="presParOf" srcId="{A0AD8BC7-6017-B44E-A1ED-99FBB398F748}" destId="{8BE16AB2-2608-124E-975C-B904CD4407A1}" srcOrd="1" destOrd="0" presId="urn:microsoft.com/office/officeart/2005/8/layout/hierarchy3"/>
    <dgm:cxn modelId="{46A5B1DE-3551-524E-A887-C90CAA28EB28}" type="presParOf" srcId="{8BE16AB2-2608-124E-975C-B904CD4407A1}" destId="{4143A4B4-3100-A446-A3E6-5FB57064707D}" srcOrd="0" destOrd="0" presId="urn:microsoft.com/office/officeart/2005/8/layout/hierarchy3"/>
    <dgm:cxn modelId="{979783BF-4168-BF4A-83C1-6BCA0481E1FC}" type="presParOf" srcId="{4143A4B4-3100-A446-A3E6-5FB57064707D}" destId="{D612E0A1-4AEF-934C-8796-CDB8008FF282}" srcOrd="0" destOrd="0" presId="urn:microsoft.com/office/officeart/2005/8/layout/hierarchy3"/>
    <dgm:cxn modelId="{7F665EC1-CA7A-1E42-9B40-13FE36B716A3}" type="presParOf" srcId="{4143A4B4-3100-A446-A3E6-5FB57064707D}" destId="{0F9CF97B-8623-054C-BD8D-B3D43C0A57F7}" srcOrd="1" destOrd="0" presId="urn:microsoft.com/office/officeart/2005/8/layout/hierarchy3"/>
    <dgm:cxn modelId="{197B2EB5-FB85-914F-A2FE-7D07DA5132BE}" type="presParOf" srcId="{8BE16AB2-2608-124E-975C-B904CD4407A1}" destId="{CBEE2370-B567-CB43-96E9-89D4C2A75F92}"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B875A41-6270-BC4B-8A83-70E3AC3A46CF}" type="doc">
      <dgm:prSet loTypeId="urn:microsoft.com/office/officeart/2005/8/layout/default" loCatId="hierarchy" qsTypeId="urn:microsoft.com/office/officeart/2005/8/quickstyle/simple3" qsCatId="simple" csTypeId="urn:microsoft.com/office/officeart/2005/8/colors/colorful5" csCatId="colorful" phldr="1"/>
      <dgm:spPr/>
      <dgm:t>
        <a:bodyPr/>
        <a:lstStyle/>
        <a:p>
          <a:endParaRPr lang="en-US"/>
        </a:p>
      </dgm:t>
    </dgm:pt>
    <dgm:pt modelId="{ED3247DD-1872-0549-8638-145B368C09BB}">
      <dgm:prSet custT="1"/>
      <dgm:spPr/>
      <dgm:t>
        <a:bodyPr/>
        <a:lstStyle/>
        <a:p>
          <a:r>
            <a:rPr lang="en-US" sz="1800" b="1" dirty="0">
              <a:solidFill>
                <a:srgbClr val="161ED1"/>
              </a:solidFill>
            </a:rPr>
            <a:t>Primary (Level 1) Infertility Clinics</a:t>
          </a:r>
        </a:p>
      </dgm:t>
    </dgm:pt>
    <dgm:pt modelId="{AA026CE0-BBC1-CA4F-8958-F7E07B2ECBDD}" type="parTrans" cxnId="{7003FE3C-9CCC-394F-BD87-691934C6FB77}">
      <dgm:prSet/>
      <dgm:spPr/>
      <dgm:t>
        <a:bodyPr/>
        <a:lstStyle/>
        <a:p>
          <a:endParaRPr lang="en-US"/>
        </a:p>
      </dgm:t>
    </dgm:pt>
    <dgm:pt modelId="{A5CDF0DA-3684-1743-BD36-3B9CD4E8185A}" type="sibTrans" cxnId="{7003FE3C-9CCC-394F-BD87-691934C6FB77}">
      <dgm:prSet/>
      <dgm:spPr/>
      <dgm:t>
        <a:bodyPr/>
        <a:lstStyle/>
        <a:p>
          <a:endParaRPr lang="en-US"/>
        </a:p>
      </dgm:t>
    </dgm:pt>
    <dgm:pt modelId="{3337F583-098F-ED44-B1CA-189100933D62}">
      <dgm:prSet custT="1"/>
      <dgm:spPr/>
      <dgm:t>
        <a:bodyPr/>
        <a:lstStyle/>
        <a:p>
          <a:r>
            <a:rPr lang="en-US" sz="1800" b="1" dirty="0"/>
            <a:t>Clinics where preliminary investigations of infertility treatment is carried out The treatment do not require handling of sperm, egg or embryo outside the body.</a:t>
          </a:r>
          <a:endParaRPr lang="en-IN" sz="1800" b="1" dirty="0"/>
        </a:p>
      </dgm:t>
    </dgm:pt>
    <dgm:pt modelId="{B97EDDA4-B47D-4E47-AE30-E6822453BF58}" type="parTrans" cxnId="{4CF7BA79-CB18-D343-9593-20CFE47AA370}">
      <dgm:prSet/>
      <dgm:spPr/>
      <dgm:t>
        <a:bodyPr/>
        <a:lstStyle/>
        <a:p>
          <a:endParaRPr lang="en-US"/>
        </a:p>
      </dgm:t>
    </dgm:pt>
    <dgm:pt modelId="{8550C562-93D0-2E4B-9052-762BFAF2FEF4}" type="sibTrans" cxnId="{4CF7BA79-CB18-D343-9593-20CFE47AA370}">
      <dgm:prSet/>
      <dgm:spPr/>
      <dgm:t>
        <a:bodyPr/>
        <a:lstStyle/>
        <a:p>
          <a:endParaRPr lang="en-US"/>
        </a:p>
      </dgm:t>
    </dgm:pt>
    <dgm:pt modelId="{F7B460F2-308C-B244-8F6E-BAAEF56AB1CA}">
      <dgm:prSet custT="1"/>
      <dgm:spPr/>
      <dgm:t>
        <a:bodyPr/>
        <a:lstStyle/>
        <a:p>
          <a:r>
            <a:rPr lang="en-US" sz="1800" b="1" dirty="0">
              <a:solidFill>
                <a:srgbClr val="161ED1"/>
              </a:solidFill>
            </a:rPr>
            <a:t>Secondary (Level 2) Infertility Clinics</a:t>
          </a:r>
          <a:endParaRPr lang="en-IN" sz="1800" b="1" dirty="0">
            <a:solidFill>
              <a:srgbClr val="161ED1"/>
            </a:solidFill>
          </a:endParaRPr>
        </a:p>
      </dgm:t>
    </dgm:pt>
    <dgm:pt modelId="{433321FE-8D6B-2B43-B63B-73989916A5F7}" type="parTrans" cxnId="{53768D43-64B3-DB42-B4A6-17748C1F7AB5}">
      <dgm:prSet/>
      <dgm:spPr/>
      <dgm:t>
        <a:bodyPr/>
        <a:lstStyle/>
        <a:p>
          <a:endParaRPr lang="en-US"/>
        </a:p>
      </dgm:t>
    </dgm:pt>
    <dgm:pt modelId="{E4FA1615-73BA-4E49-809A-8DA46348BED8}" type="sibTrans" cxnId="{53768D43-64B3-DB42-B4A6-17748C1F7AB5}">
      <dgm:prSet/>
      <dgm:spPr/>
      <dgm:t>
        <a:bodyPr/>
        <a:lstStyle/>
        <a:p>
          <a:endParaRPr lang="en-US"/>
        </a:p>
      </dgm:t>
    </dgm:pt>
    <dgm:pt modelId="{1894396A-5E36-584A-8E5F-C7B906A7CA10}">
      <dgm:prSet custT="1"/>
      <dgm:spPr/>
      <dgm:t>
        <a:bodyPr/>
        <a:lstStyle/>
        <a:p>
          <a:r>
            <a:rPr lang="en-US" sz="1800" b="1" dirty="0"/>
            <a:t>Clinics where facilities for artificial insemination using husband’s semen (AIH) or artificial insemination using donor semen (AID) and intrauterine insemination (IUI) using husband’s or donor semen is carried out. </a:t>
          </a:r>
          <a:endParaRPr lang="en-IN" sz="1800" b="1" dirty="0"/>
        </a:p>
      </dgm:t>
    </dgm:pt>
    <dgm:pt modelId="{920CFB62-F46F-9E44-84DE-A6EFDC645570}" type="parTrans" cxnId="{D359FA08-254A-9546-B0AD-F6DA51C85C5C}">
      <dgm:prSet/>
      <dgm:spPr/>
      <dgm:t>
        <a:bodyPr/>
        <a:lstStyle/>
        <a:p>
          <a:endParaRPr lang="en-US"/>
        </a:p>
      </dgm:t>
    </dgm:pt>
    <dgm:pt modelId="{EDE038FC-E5C9-2C4E-8463-7121AC6D1D95}" type="sibTrans" cxnId="{D359FA08-254A-9546-B0AD-F6DA51C85C5C}">
      <dgm:prSet/>
      <dgm:spPr/>
      <dgm:t>
        <a:bodyPr/>
        <a:lstStyle/>
        <a:p>
          <a:endParaRPr lang="en-US"/>
        </a:p>
      </dgm:t>
    </dgm:pt>
    <dgm:pt modelId="{71794422-7911-234A-9FD7-4812D8A4738E}">
      <dgm:prSet custT="1"/>
      <dgm:spPr/>
      <dgm:t>
        <a:bodyPr/>
        <a:lstStyle/>
        <a:p>
          <a:r>
            <a:rPr lang="en-US" sz="1800" b="1" dirty="0">
              <a:solidFill>
                <a:srgbClr val="161ED1"/>
              </a:solidFill>
            </a:rPr>
            <a:t>Tertiary (Level 3) Infertility Clinics</a:t>
          </a:r>
          <a:endParaRPr lang="en-IN" sz="1800" b="1" dirty="0">
            <a:solidFill>
              <a:srgbClr val="161ED1"/>
            </a:solidFill>
          </a:endParaRPr>
        </a:p>
      </dgm:t>
    </dgm:pt>
    <dgm:pt modelId="{0B6D8985-C581-5E40-A953-CA26D6D12CA9}" type="parTrans" cxnId="{EAFDA32E-6AD3-034D-9189-443A8D7766FE}">
      <dgm:prSet/>
      <dgm:spPr/>
      <dgm:t>
        <a:bodyPr/>
        <a:lstStyle/>
        <a:p>
          <a:endParaRPr lang="en-US"/>
        </a:p>
      </dgm:t>
    </dgm:pt>
    <dgm:pt modelId="{B2FD0F01-DD8B-B74B-8CBF-2019F9372386}" type="sibTrans" cxnId="{EAFDA32E-6AD3-034D-9189-443A8D7766FE}">
      <dgm:prSet/>
      <dgm:spPr/>
      <dgm:t>
        <a:bodyPr/>
        <a:lstStyle/>
        <a:p>
          <a:endParaRPr lang="en-US"/>
        </a:p>
      </dgm:t>
    </dgm:pt>
    <dgm:pt modelId="{093601AC-A783-9844-9DD6-6D9634488D81}">
      <dgm:prSet custT="1"/>
      <dgm:spPr/>
      <dgm:t>
        <a:bodyPr/>
        <a:lstStyle/>
        <a:p>
          <a:r>
            <a:rPr lang="en-US" sz="1800" b="1" dirty="0"/>
            <a:t>These clinics will have diagnostic and therapeutic at the highest level of specialization and with the best of facilities and research  </a:t>
          </a:r>
          <a:endParaRPr lang="en-IN" sz="1800" b="1" dirty="0"/>
        </a:p>
      </dgm:t>
    </dgm:pt>
    <dgm:pt modelId="{A7274CF7-7B48-E945-B529-50B14CD1F482}" type="parTrans" cxnId="{EFE784E4-8723-9F43-B4C8-4891EB828225}">
      <dgm:prSet/>
      <dgm:spPr/>
      <dgm:t>
        <a:bodyPr/>
        <a:lstStyle/>
        <a:p>
          <a:endParaRPr lang="en-US"/>
        </a:p>
      </dgm:t>
    </dgm:pt>
    <dgm:pt modelId="{3D8F9489-9CBE-9947-BC1E-4D2464990E9A}" type="sibTrans" cxnId="{EFE784E4-8723-9F43-B4C8-4891EB828225}">
      <dgm:prSet/>
      <dgm:spPr/>
      <dgm:t>
        <a:bodyPr/>
        <a:lstStyle/>
        <a:p>
          <a:endParaRPr lang="en-US"/>
        </a:p>
      </dgm:t>
    </dgm:pt>
    <dgm:pt modelId="{EE8A7082-AC14-484F-9198-E4DDF7C7056B}" type="pres">
      <dgm:prSet presAssocID="{7B875A41-6270-BC4B-8A83-70E3AC3A46CF}" presName="diagram" presStyleCnt="0">
        <dgm:presLayoutVars>
          <dgm:dir/>
          <dgm:resizeHandles val="exact"/>
        </dgm:presLayoutVars>
      </dgm:prSet>
      <dgm:spPr/>
    </dgm:pt>
    <dgm:pt modelId="{0B83B1DB-7D79-0D41-94EE-79EFF34F5EB2}" type="pres">
      <dgm:prSet presAssocID="{ED3247DD-1872-0549-8638-145B368C09BB}" presName="node" presStyleLbl="node1" presStyleIdx="0" presStyleCnt="6" custScaleX="133498">
        <dgm:presLayoutVars>
          <dgm:bulletEnabled val="1"/>
        </dgm:presLayoutVars>
      </dgm:prSet>
      <dgm:spPr/>
    </dgm:pt>
    <dgm:pt modelId="{D134879B-535B-F44D-8FB4-AF4411A0B394}" type="pres">
      <dgm:prSet presAssocID="{A5CDF0DA-3684-1743-BD36-3B9CD4E8185A}" presName="sibTrans" presStyleCnt="0"/>
      <dgm:spPr/>
    </dgm:pt>
    <dgm:pt modelId="{D31D0A35-E617-5643-AEAC-B7F51755990F}" type="pres">
      <dgm:prSet presAssocID="{3337F583-098F-ED44-B1CA-189100933D62}" presName="node" presStyleLbl="node1" presStyleIdx="1" presStyleCnt="6" custScaleX="133498">
        <dgm:presLayoutVars>
          <dgm:bulletEnabled val="1"/>
        </dgm:presLayoutVars>
      </dgm:prSet>
      <dgm:spPr/>
    </dgm:pt>
    <dgm:pt modelId="{3D149026-9F7A-A94C-BACA-8655434E78B3}" type="pres">
      <dgm:prSet presAssocID="{8550C562-93D0-2E4B-9052-762BFAF2FEF4}" presName="sibTrans" presStyleCnt="0"/>
      <dgm:spPr/>
    </dgm:pt>
    <dgm:pt modelId="{4D25151C-7717-F447-B46C-EFD2449E332E}" type="pres">
      <dgm:prSet presAssocID="{F7B460F2-308C-B244-8F6E-BAAEF56AB1CA}" presName="node" presStyleLbl="node1" presStyleIdx="2" presStyleCnt="6" custScaleX="133498">
        <dgm:presLayoutVars>
          <dgm:bulletEnabled val="1"/>
        </dgm:presLayoutVars>
      </dgm:prSet>
      <dgm:spPr/>
    </dgm:pt>
    <dgm:pt modelId="{2A05CE17-5C3D-6341-A189-68D001F0BFDD}" type="pres">
      <dgm:prSet presAssocID="{E4FA1615-73BA-4E49-809A-8DA46348BED8}" presName="sibTrans" presStyleCnt="0"/>
      <dgm:spPr/>
    </dgm:pt>
    <dgm:pt modelId="{4A81C548-BF95-774C-BA91-D36032C0EADB}" type="pres">
      <dgm:prSet presAssocID="{1894396A-5E36-584A-8E5F-C7B906A7CA10}" presName="node" presStyleLbl="node1" presStyleIdx="3" presStyleCnt="6" custScaleX="133498">
        <dgm:presLayoutVars>
          <dgm:bulletEnabled val="1"/>
        </dgm:presLayoutVars>
      </dgm:prSet>
      <dgm:spPr/>
    </dgm:pt>
    <dgm:pt modelId="{BAA08366-82A0-7A4D-BF78-DA4D83A348CA}" type="pres">
      <dgm:prSet presAssocID="{EDE038FC-E5C9-2C4E-8463-7121AC6D1D95}" presName="sibTrans" presStyleCnt="0"/>
      <dgm:spPr/>
    </dgm:pt>
    <dgm:pt modelId="{F9C6C5BA-CBE8-B24F-9472-3ADE60BB3676}" type="pres">
      <dgm:prSet presAssocID="{71794422-7911-234A-9FD7-4812D8A4738E}" presName="node" presStyleLbl="node1" presStyleIdx="4" presStyleCnt="6" custScaleX="133498">
        <dgm:presLayoutVars>
          <dgm:bulletEnabled val="1"/>
        </dgm:presLayoutVars>
      </dgm:prSet>
      <dgm:spPr/>
    </dgm:pt>
    <dgm:pt modelId="{AFA52C1A-AC11-4E4A-A146-B0B055D2551B}" type="pres">
      <dgm:prSet presAssocID="{B2FD0F01-DD8B-B74B-8CBF-2019F9372386}" presName="sibTrans" presStyleCnt="0"/>
      <dgm:spPr/>
    </dgm:pt>
    <dgm:pt modelId="{5D365B3C-93E5-0A4C-9E62-AAF2CEC67223}" type="pres">
      <dgm:prSet presAssocID="{093601AC-A783-9844-9DD6-6D9634488D81}" presName="node" presStyleLbl="node1" presStyleIdx="5" presStyleCnt="6" custScaleX="133498">
        <dgm:presLayoutVars>
          <dgm:bulletEnabled val="1"/>
        </dgm:presLayoutVars>
      </dgm:prSet>
      <dgm:spPr/>
    </dgm:pt>
  </dgm:ptLst>
  <dgm:cxnLst>
    <dgm:cxn modelId="{D359FA08-254A-9546-B0AD-F6DA51C85C5C}" srcId="{7B875A41-6270-BC4B-8A83-70E3AC3A46CF}" destId="{1894396A-5E36-584A-8E5F-C7B906A7CA10}" srcOrd="3" destOrd="0" parTransId="{920CFB62-F46F-9E44-84DE-A6EFDC645570}" sibTransId="{EDE038FC-E5C9-2C4E-8463-7121AC6D1D95}"/>
    <dgm:cxn modelId="{958F040A-201E-0347-B9B7-05C6E4B0D3FF}" type="presOf" srcId="{F7B460F2-308C-B244-8F6E-BAAEF56AB1CA}" destId="{4D25151C-7717-F447-B46C-EFD2449E332E}" srcOrd="0" destOrd="0" presId="urn:microsoft.com/office/officeart/2005/8/layout/default"/>
    <dgm:cxn modelId="{EAFDA32E-6AD3-034D-9189-443A8D7766FE}" srcId="{7B875A41-6270-BC4B-8A83-70E3AC3A46CF}" destId="{71794422-7911-234A-9FD7-4812D8A4738E}" srcOrd="4" destOrd="0" parTransId="{0B6D8985-C581-5E40-A953-CA26D6D12CA9}" sibTransId="{B2FD0F01-DD8B-B74B-8CBF-2019F9372386}"/>
    <dgm:cxn modelId="{83698C32-9F22-4248-9AAB-10AC8D2E79DD}" type="presOf" srcId="{7B875A41-6270-BC4B-8A83-70E3AC3A46CF}" destId="{EE8A7082-AC14-484F-9198-E4DDF7C7056B}" srcOrd="0" destOrd="0" presId="urn:microsoft.com/office/officeart/2005/8/layout/default"/>
    <dgm:cxn modelId="{555E6C3A-D67D-3B44-A75F-B2976EFEA097}" type="presOf" srcId="{71794422-7911-234A-9FD7-4812D8A4738E}" destId="{F9C6C5BA-CBE8-B24F-9472-3ADE60BB3676}" srcOrd="0" destOrd="0" presId="urn:microsoft.com/office/officeart/2005/8/layout/default"/>
    <dgm:cxn modelId="{7003FE3C-9CCC-394F-BD87-691934C6FB77}" srcId="{7B875A41-6270-BC4B-8A83-70E3AC3A46CF}" destId="{ED3247DD-1872-0549-8638-145B368C09BB}" srcOrd="0" destOrd="0" parTransId="{AA026CE0-BBC1-CA4F-8958-F7E07B2ECBDD}" sibTransId="{A5CDF0DA-3684-1743-BD36-3B9CD4E8185A}"/>
    <dgm:cxn modelId="{53768D43-64B3-DB42-B4A6-17748C1F7AB5}" srcId="{7B875A41-6270-BC4B-8A83-70E3AC3A46CF}" destId="{F7B460F2-308C-B244-8F6E-BAAEF56AB1CA}" srcOrd="2" destOrd="0" parTransId="{433321FE-8D6B-2B43-B63B-73989916A5F7}" sibTransId="{E4FA1615-73BA-4E49-809A-8DA46348BED8}"/>
    <dgm:cxn modelId="{4CF7BA79-CB18-D343-9593-20CFE47AA370}" srcId="{7B875A41-6270-BC4B-8A83-70E3AC3A46CF}" destId="{3337F583-098F-ED44-B1CA-189100933D62}" srcOrd="1" destOrd="0" parTransId="{B97EDDA4-B47D-4E47-AE30-E6822453BF58}" sibTransId="{8550C562-93D0-2E4B-9052-762BFAF2FEF4}"/>
    <dgm:cxn modelId="{934A2484-3A54-6841-A0FD-01A05A913D1E}" type="presOf" srcId="{3337F583-098F-ED44-B1CA-189100933D62}" destId="{D31D0A35-E617-5643-AEAC-B7F51755990F}" srcOrd="0" destOrd="0" presId="urn:microsoft.com/office/officeart/2005/8/layout/default"/>
    <dgm:cxn modelId="{8B8ADDAF-4AD3-DC4A-A26E-74A643B28B84}" type="presOf" srcId="{093601AC-A783-9844-9DD6-6D9634488D81}" destId="{5D365B3C-93E5-0A4C-9E62-AAF2CEC67223}" srcOrd="0" destOrd="0" presId="urn:microsoft.com/office/officeart/2005/8/layout/default"/>
    <dgm:cxn modelId="{8B6C9CCE-EA2E-8140-A6A3-163B09461419}" type="presOf" srcId="{ED3247DD-1872-0549-8638-145B368C09BB}" destId="{0B83B1DB-7D79-0D41-94EE-79EFF34F5EB2}" srcOrd="0" destOrd="0" presId="urn:microsoft.com/office/officeart/2005/8/layout/default"/>
    <dgm:cxn modelId="{EFE784E4-8723-9F43-B4C8-4891EB828225}" srcId="{7B875A41-6270-BC4B-8A83-70E3AC3A46CF}" destId="{093601AC-A783-9844-9DD6-6D9634488D81}" srcOrd="5" destOrd="0" parTransId="{A7274CF7-7B48-E945-B529-50B14CD1F482}" sibTransId="{3D8F9489-9CBE-9947-BC1E-4D2464990E9A}"/>
    <dgm:cxn modelId="{AA748BF9-324F-9D43-A3B9-A3BCD5BBF76A}" type="presOf" srcId="{1894396A-5E36-584A-8E5F-C7B906A7CA10}" destId="{4A81C548-BF95-774C-BA91-D36032C0EADB}" srcOrd="0" destOrd="0" presId="urn:microsoft.com/office/officeart/2005/8/layout/default"/>
    <dgm:cxn modelId="{782D2BFC-24C0-7D42-8D7C-484F585652EA}" type="presParOf" srcId="{EE8A7082-AC14-484F-9198-E4DDF7C7056B}" destId="{0B83B1DB-7D79-0D41-94EE-79EFF34F5EB2}" srcOrd="0" destOrd="0" presId="urn:microsoft.com/office/officeart/2005/8/layout/default"/>
    <dgm:cxn modelId="{22733CF2-6EE4-7F4F-9CD4-28F0F4DD5B72}" type="presParOf" srcId="{EE8A7082-AC14-484F-9198-E4DDF7C7056B}" destId="{D134879B-535B-F44D-8FB4-AF4411A0B394}" srcOrd="1" destOrd="0" presId="urn:microsoft.com/office/officeart/2005/8/layout/default"/>
    <dgm:cxn modelId="{0653FF49-B4C0-914A-A872-D18A67F5253F}" type="presParOf" srcId="{EE8A7082-AC14-484F-9198-E4DDF7C7056B}" destId="{D31D0A35-E617-5643-AEAC-B7F51755990F}" srcOrd="2" destOrd="0" presId="urn:microsoft.com/office/officeart/2005/8/layout/default"/>
    <dgm:cxn modelId="{F325317A-ECEA-F345-A013-2F44F38134D2}" type="presParOf" srcId="{EE8A7082-AC14-484F-9198-E4DDF7C7056B}" destId="{3D149026-9F7A-A94C-BACA-8655434E78B3}" srcOrd="3" destOrd="0" presId="urn:microsoft.com/office/officeart/2005/8/layout/default"/>
    <dgm:cxn modelId="{B7A1F09E-386E-1345-B2B5-7D151AEA2D74}" type="presParOf" srcId="{EE8A7082-AC14-484F-9198-E4DDF7C7056B}" destId="{4D25151C-7717-F447-B46C-EFD2449E332E}" srcOrd="4" destOrd="0" presId="urn:microsoft.com/office/officeart/2005/8/layout/default"/>
    <dgm:cxn modelId="{2035BE2D-1730-7C48-A852-3AFA6018E59D}" type="presParOf" srcId="{EE8A7082-AC14-484F-9198-E4DDF7C7056B}" destId="{2A05CE17-5C3D-6341-A189-68D001F0BFDD}" srcOrd="5" destOrd="0" presId="urn:microsoft.com/office/officeart/2005/8/layout/default"/>
    <dgm:cxn modelId="{A3B87449-4A3A-BD49-AF31-D33D08D974A4}" type="presParOf" srcId="{EE8A7082-AC14-484F-9198-E4DDF7C7056B}" destId="{4A81C548-BF95-774C-BA91-D36032C0EADB}" srcOrd="6" destOrd="0" presId="urn:microsoft.com/office/officeart/2005/8/layout/default"/>
    <dgm:cxn modelId="{C817845C-B933-E943-804F-B919965A60A8}" type="presParOf" srcId="{EE8A7082-AC14-484F-9198-E4DDF7C7056B}" destId="{BAA08366-82A0-7A4D-BF78-DA4D83A348CA}" srcOrd="7" destOrd="0" presId="urn:microsoft.com/office/officeart/2005/8/layout/default"/>
    <dgm:cxn modelId="{897A2AFC-AADE-1341-BDA0-D844FA06EB94}" type="presParOf" srcId="{EE8A7082-AC14-484F-9198-E4DDF7C7056B}" destId="{F9C6C5BA-CBE8-B24F-9472-3ADE60BB3676}" srcOrd="8" destOrd="0" presId="urn:microsoft.com/office/officeart/2005/8/layout/default"/>
    <dgm:cxn modelId="{694A9593-DF90-CB46-A25B-927DABD61AF1}" type="presParOf" srcId="{EE8A7082-AC14-484F-9198-E4DDF7C7056B}" destId="{AFA52C1A-AC11-4E4A-A146-B0B055D2551B}" srcOrd="9" destOrd="0" presId="urn:microsoft.com/office/officeart/2005/8/layout/default"/>
    <dgm:cxn modelId="{6FA659FC-5D3C-CF49-A613-0DF4E99BEC9A}" type="presParOf" srcId="{EE8A7082-AC14-484F-9198-E4DDF7C7056B}" destId="{5D365B3C-93E5-0A4C-9E62-AAF2CEC67223}"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60FF556-466F-C646-A5CE-F409BEAB627E}" type="doc">
      <dgm:prSet loTypeId="urn:microsoft.com/office/officeart/2005/8/layout/process4" loCatId="" qsTypeId="urn:microsoft.com/office/officeart/2005/8/quickstyle/simple3" qsCatId="simple" csTypeId="urn:microsoft.com/office/officeart/2005/8/colors/colorful5" csCatId="colorful" phldr="1"/>
      <dgm:spPr/>
      <dgm:t>
        <a:bodyPr/>
        <a:lstStyle/>
        <a:p>
          <a:endParaRPr lang="en-US"/>
        </a:p>
      </dgm:t>
    </dgm:pt>
    <dgm:pt modelId="{1FA8FDDA-070C-194B-80C9-008EB2FB12BC}">
      <dgm:prSet phldrT="[Text]" custT="1"/>
      <dgm:spPr/>
      <dgm:t>
        <a:bodyPr/>
        <a:lstStyle/>
        <a:p>
          <a:r>
            <a:rPr lang="en-IN" sz="2800" b="1" dirty="0">
              <a:solidFill>
                <a:srgbClr val="161ED1"/>
              </a:solidFill>
            </a:rPr>
            <a:t>Minimum Requirement Regarding Staff in Infertility Clinics</a:t>
          </a:r>
          <a:endParaRPr lang="en-US" sz="2800" dirty="0">
            <a:solidFill>
              <a:srgbClr val="161ED1"/>
            </a:solidFill>
          </a:endParaRPr>
        </a:p>
      </dgm:t>
    </dgm:pt>
    <dgm:pt modelId="{868E59F5-BC28-0949-8C38-7C42A49E4B6E}" type="parTrans" cxnId="{2A8C40C0-6E09-1740-AC75-02C89DD28968}">
      <dgm:prSet/>
      <dgm:spPr/>
      <dgm:t>
        <a:bodyPr/>
        <a:lstStyle/>
        <a:p>
          <a:endParaRPr lang="en-US"/>
        </a:p>
      </dgm:t>
    </dgm:pt>
    <dgm:pt modelId="{D19A0F16-30BB-5549-AF40-1EE6C69550C6}" type="sibTrans" cxnId="{2A8C40C0-6E09-1740-AC75-02C89DD28968}">
      <dgm:prSet/>
      <dgm:spPr/>
      <dgm:t>
        <a:bodyPr/>
        <a:lstStyle/>
        <a:p>
          <a:endParaRPr lang="en-US"/>
        </a:p>
      </dgm:t>
    </dgm:pt>
    <dgm:pt modelId="{49C5939C-70F2-CD40-988F-66C926EA7851}">
      <dgm:prSet phldrT="[Text]" custT="1"/>
      <dgm:spPr/>
      <dgm:t>
        <a:bodyPr/>
        <a:lstStyle/>
        <a:p>
          <a:r>
            <a:rPr lang="en-IN" sz="1800" b="1" dirty="0" err="1"/>
            <a:t>Gynecologist</a:t>
          </a:r>
          <a:r>
            <a:rPr lang="en-IN" sz="1800" b="1" dirty="0"/>
            <a:t>, </a:t>
          </a:r>
          <a:r>
            <a:rPr lang="en-IN" sz="1800" b="1" dirty="0" err="1"/>
            <a:t>Andrologist</a:t>
          </a:r>
          <a:r>
            <a:rPr lang="en-IN" sz="1800" b="1" dirty="0"/>
            <a:t>, Clinical Embryologist, </a:t>
          </a:r>
          <a:r>
            <a:rPr lang="en-IN" sz="1800" b="1" dirty="0" err="1"/>
            <a:t>Counsellor,Program</a:t>
          </a:r>
          <a:r>
            <a:rPr lang="en-IN" sz="1800" b="1" dirty="0"/>
            <a:t> Co-ordinator/Director</a:t>
          </a:r>
          <a:endParaRPr lang="en-US" sz="1800" b="1" dirty="0"/>
        </a:p>
      </dgm:t>
    </dgm:pt>
    <dgm:pt modelId="{08DC6F10-05BD-BF4B-91DF-6DDD02C0021B}" type="parTrans" cxnId="{39BF9DB3-A7B2-244F-BEB4-75F2F57FCFCE}">
      <dgm:prSet/>
      <dgm:spPr/>
      <dgm:t>
        <a:bodyPr/>
        <a:lstStyle/>
        <a:p>
          <a:endParaRPr lang="en-US"/>
        </a:p>
      </dgm:t>
    </dgm:pt>
    <dgm:pt modelId="{DB520EF4-37E7-834C-A81C-3200146383E1}" type="sibTrans" cxnId="{39BF9DB3-A7B2-244F-BEB4-75F2F57FCFCE}">
      <dgm:prSet/>
      <dgm:spPr/>
      <dgm:t>
        <a:bodyPr/>
        <a:lstStyle/>
        <a:p>
          <a:endParaRPr lang="en-US"/>
        </a:p>
      </dgm:t>
    </dgm:pt>
    <dgm:pt modelId="{067AC4DB-134D-DB4C-BA30-CD97CC3A204C}">
      <dgm:prSet phldrT="[Text]" custT="1"/>
      <dgm:spPr/>
      <dgm:t>
        <a:bodyPr/>
        <a:lstStyle/>
        <a:p>
          <a:r>
            <a:rPr lang="en-IN" sz="2800" b="1">
              <a:solidFill>
                <a:srgbClr val="161ED1"/>
              </a:solidFill>
            </a:rPr>
            <a:t>Minimum Physical Infrastructure Requirement for an Infertility Clinic</a:t>
          </a:r>
          <a:endParaRPr lang="en-US" sz="2800">
            <a:solidFill>
              <a:srgbClr val="161ED1"/>
            </a:solidFill>
          </a:endParaRPr>
        </a:p>
      </dgm:t>
    </dgm:pt>
    <dgm:pt modelId="{C1B541E2-BA4E-164D-A052-2A683F1F05F8}" type="parTrans" cxnId="{D04B36FE-7A88-0E42-ADB0-8EBB0622D702}">
      <dgm:prSet/>
      <dgm:spPr/>
      <dgm:t>
        <a:bodyPr/>
        <a:lstStyle/>
        <a:p>
          <a:endParaRPr lang="en-US"/>
        </a:p>
      </dgm:t>
    </dgm:pt>
    <dgm:pt modelId="{D17B42B2-D555-1F4D-96F1-24BA3301D2A9}" type="sibTrans" cxnId="{D04B36FE-7A88-0E42-ADB0-8EBB0622D702}">
      <dgm:prSet/>
      <dgm:spPr/>
      <dgm:t>
        <a:bodyPr/>
        <a:lstStyle/>
        <a:p>
          <a:endParaRPr lang="en-US"/>
        </a:p>
      </dgm:t>
    </dgm:pt>
    <dgm:pt modelId="{250003D2-31F3-C348-BE07-1EEB5B3D00ED}">
      <dgm:prSet phldrT="[Text]" custT="1"/>
      <dgm:spPr/>
      <dgm:t>
        <a:bodyPr/>
        <a:lstStyle/>
        <a:p>
          <a:r>
            <a:rPr lang="en-IN" sz="1600" b="1" dirty="0"/>
            <a:t>Non-sterile area -  Reception, waiting room for patients, examination room with privacy,  general purpose clinical laboratory, store room, record room, autoclave room, semen collection room, clean room for IUI, UPS for back up power supply</a:t>
          </a:r>
          <a:endParaRPr lang="en-US" sz="1600" b="1" dirty="0"/>
        </a:p>
      </dgm:t>
    </dgm:pt>
    <dgm:pt modelId="{36CC9CA1-5B2B-6548-AF62-5F20F9D15D11}" type="parTrans" cxnId="{F8C37A2C-CAB1-2542-B998-789D389FA2AE}">
      <dgm:prSet/>
      <dgm:spPr/>
      <dgm:t>
        <a:bodyPr/>
        <a:lstStyle/>
        <a:p>
          <a:endParaRPr lang="en-US"/>
        </a:p>
      </dgm:t>
    </dgm:pt>
    <dgm:pt modelId="{A3CFF062-BD23-8247-8A0F-977A234C0923}" type="sibTrans" cxnId="{F8C37A2C-CAB1-2542-B998-789D389FA2AE}">
      <dgm:prSet/>
      <dgm:spPr/>
      <dgm:t>
        <a:bodyPr/>
        <a:lstStyle/>
        <a:p>
          <a:endParaRPr lang="en-US"/>
        </a:p>
      </dgm:t>
    </dgm:pt>
    <dgm:pt modelId="{FFF73913-BAD6-1642-A7E9-7F39BD9A2A06}">
      <dgm:prSet phldrT="[Text]" custT="1"/>
      <dgm:spPr/>
      <dgm:t>
        <a:bodyPr/>
        <a:lstStyle/>
        <a:p>
          <a:r>
            <a:rPr lang="en-IN" sz="1600" b="1" dirty="0"/>
            <a:t>Sterile area, - Semen processing laboratory,  operation theatre dedicated for oocyte retrieval and embryo transfer, embryology laboratory complex</a:t>
          </a:r>
          <a:endParaRPr lang="en-US" sz="1600" b="1" dirty="0"/>
        </a:p>
      </dgm:t>
    </dgm:pt>
    <dgm:pt modelId="{FFA210FB-B79C-644F-9C8D-45F5B61BE5BA}" type="parTrans" cxnId="{58E5809D-2E24-374C-8DA4-77B22C4A38B9}">
      <dgm:prSet/>
      <dgm:spPr/>
      <dgm:t>
        <a:bodyPr/>
        <a:lstStyle/>
        <a:p>
          <a:endParaRPr lang="en-US"/>
        </a:p>
      </dgm:t>
    </dgm:pt>
    <dgm:pt modelId="{6D72AA40-7165-2244-B6FF-A8A92EE2E4E1}" type="sibTrans" cxnId="{58E5809D-2E24-374C-8DA4-77B22C4A38B9}">
      <dgm:prSet/>
      <dgm:spPr/>
      <dgm:t>
        <a:bodyPr/>
        <a:lstStyle/>
        <a:p>
          <a:endParaRPr lang="en-US"/>
        </a:p>
      </dgm:t>
    </dgm:pt>
    <dgm:pt modelId="{7BB82516-F8E9-E441-BC04-62C41FEF98FB}">
      <dgm:prSet phldrT="[Text]" custT="1"/>
      <dgm:spPr/>
      <dgm:t>
        <a:bodyPr/>
        <a:lstStyle/>
        <a:p>
          <a:r>
            <a:rPr lang="en-IN" sz="2800" b="1" dirty="0">
              <a:solidFill>
                <a:srgbClr val="161ED1"/>
              </a:solidFill>
            </a:rPr>
            <a:t>ART Procedures</a:t>
          </a:r>
          <a:endParaRPr lang="en-US" sz="2800" dirty="0">
            <a:solidFill>
              <a:srgbClr val="161ED1"/>
            </a:solidFill>
          </a:endParaRPr>
        </a:p>
      </dgm:t>
    </dgm:pt>
    <dgm:pt modelId="{F948582C-BF21-EB49-9AED-6E396C250FAB}" type="parTrans" cxnId="{679209A9-A6F0-604C-AF6E-C23AC2FE28E9}">
      <dgm:prSet/>
      <dgm:spPr/>
      <dgm:t>
        <a:bodyPr/>
        <a:lstStyle/>
        <a:p>
          <a:endParaRPr lang="en-US"/>
        </a:p>
      </dgm:t>
    </dgm:pt>
    <dgm:pt modelId="{797249E9-81DE-8244-B294-C6B3D94DC9D2}" type="sibTrans" cxnId="{679209A9-A6F0-604C-AF6E-C23AC2FE28E9}">
      <dgm:prSet/>
      <dgm:spPr/>
      <dgm:t>
        <a:bodyPr/>
        <a:lstStyle/>
        <a:p>
          <a:endParaRPr lang="en-US"/>
        </a:p>
      </dgm:t>
    </dgm:pt>
    <dgm:pt modelId="{471C91C4-64CE-5A44-8BF7-353B38A6ED5C}">
      <dgm:prSet phldrT="[Text]" custT="1"/>
      <dgm:spPr/>
      <dgm:t>
        <a:bodyPr/>
        <a:lstStyle/>
        <a:p>
          <a:r>
            <a:rPr lang="en-IN" sz="1600" b="1" dirty="0"/>
            <a:t>Artificial insemination with husband’s semen (AIH), Artificial insemination with donor semen (AID), Intrauterine insemination with either husband’s or donor semen (IUI-H or IUI-D)</a:t>
          </a:r>
          <a:endParaRPr lang="en-US" sz="1600" b="1" dirty="0"/>
        </a:p>
      </dgm:t>
    </dgm:pt>
    <dgm:pt modelId="{844AC31D-B15F-984B-82B2-52164F8D6D47}" type="parTrans" cxnId="{48A1E814-3523-914D-A337-D47820E10E6B}">
      <dgm:prSet/>
      <dgm:spPr/>
      <dgm:t>
        <a:bodyPr/>
        <a:lstStyle/>
        <a:p>
          <a:endParaRPr lang="en-US"/>
        </a:p>
      </dgm:t>
    </dgm:pt>
    <dgm:pt modelId="{A7AE2C44-E013-8245-8698-347CC7FD391D}" type="sibTrans" cxnId="{48A1E814-3523-914D-A337-D47820E10E6B}">
      <dgm:prSet/>
      <dgm:spPr/>
      <dgm:t>
        <a:bodyPr/>
        <a:lstStyle/>
        <a:p>
          <a:endParaRPr lang="en-US"/>
        </a:p>
      </dgm:t>
    </dgm:pt>
    <dgm:pt modelId="{DB839989-7A48-6A48-BE02-668BE61AC950}">
      <dgm:prSet phldrT="[Text]" custT="1"/>
      <dgm:spPr/>
      <dgm:t>
        <a:bodyPr/>
        <a:lstStyle/>
        <a:p>
          <a:r>
            <a:rPr lang="en-IN" sz="1600" b="1" dirty="0"/>
            <a:t>In vitro fertilization and embryo transfer (IVF-ET), Intracytoplasmic sperm injection (ICSI) with ejaculated, epididymal or testicular spermatozoa, Oocyte donation (OD) or embryo donation (ED), Cryopreservation</a:t>
          </a:r>
          <a:endParaRPr lang="en-US" sz="1600" b="1" dirty="0"/>
        </a:p>
      </dgm:t>
    </dgm:pt>
    <dgm:pt modelId="{F605EF99-AAFD-FB44-92E6-415C9E1B1F50}" type="parTrans" cxnId="{8A22E5BA-7C5C-A442-BFB2-E042B6ECB579}">
      <dgm:prSet/>
      <dgm:spPr/>
      <dgm:t>
        <a:bodyPr/>
        <a:lstStyle/>
        <a:p>
          <a:endParaRPr lang="en-US"/>
        </a:p>
      </dgm:t>
    </dgm:pt>
    <dgm:pt modelId="{DBDBA319-CF4A-744E-8A17-42D4BF69152A}" type="sibTrans" cxnId="{8A22E5BA-7C5C-A442-BFB2-E042B6ECB579}">
      <dgm:prSet/>
      <dgm:spPr/>
      <dgm:t>
        <a:bodyPr/>
        <a:lstStyle/>
        <a:p>
          <a:endParaRPr lang="en-US"/>
        </a:p>
      </dgm:t>
    </dgm:pt>
    <dgm:pt modelId="{9942515F-1D64-7847-BCA2-BB536CF928B5}" type="pres">
      <dgm:prSet presAssocID="{F60FF556-466F-C646-A5CE-F409BEAB627E}" presName="Name0" presStyleCnt="0">
        <dgm:presLayoutVars>
          <dgm:dir/>
          <dgm:animLvl val="lvl"/>
          <dgm:resizeHandles val="exact"/>
        </dgm:presLayoutVars>
      </dgm:prSet>
      <dgm:spPr/>
    </dgm:pt>
    <dgm:pt modelId="{5AF0AFF6-D232-124C-A94F-4AD75E891BFD}" type="pres">
      <dgm:prSet presAssocID="{7BB82516-F8E9-E441-BC04-62C41FEF98FB}" presName="boxAndChildren" presStyleCnt="0"/>
      <dgm:spPr/>
    </dgm:pt>
    <dgm:pt modelId="{6AB36DC1-C3F1-9E4E-AE18-640A8257AEF9}" type="pres">
      <dgm:prSet presAssocID="{7BB82516-F8E9-E441-BC04-62C41FEF98FB}" presName="parentTextBox" presStyleLbl="node1" presStyleIdx="0" presStyleCnt="3"/>
      <dgm:spPr/>
    </dgm:pt>
    <dgm:pt modelId="{A0E40B90-FC95-984C-92D9-26216D142C7B}" type="pres">
      <dgm:prSet presAssocID="{7BB82516-F8E9-E441-BC04-62C41FEF98FB}" presName="entireBox" presStyleLbl="node1" presStyleIdx="0" presStyleCnt="3"/>
      <dgm:spPr/>
    </dgm:pt>
    <dgm:pt modelId="{53803756-9244-6745-A1A8-13306603C591}" type="pres">
      <dgm:prSet presAssocID="{7BB82516-F8E9-E441-BC04-62C41FEF98FB}" presName="descendantBox" presStyleCnt="0"/>
      <dgm:spPr/>
    </dgm:pt>
    <dgm:pt modelId="{13F14955-41C8-3840-B6BD-783665D4078C}" type="pres">
      <dgm:prSet presAssocID="{471C91C4-64CE-5A44-8BF7-353B38A6ED5C}" presName="childTextBox" presStyleLbl="fgAccFollowNode1" presStyleIdx="0" presStyleCnt="5" custScaleY="124875">
        <dgm:presLayoutVars>
          <dgm:bulletEnabled val="1"/>
        </dgm:presLayoutVars>
      </dgm:prSet>
      <dgm:spPr/>
    </dgm:pt>
    <dgm:pt modelId="{DC26D740-CBF7-AC40-80CE-C5FC261B445E}" type="pres">
      <dgm:prSet presAssocID="{DB839989-7A48-6A48-BE02-668BE61AC950}" presName="childTextBox" presStyleLbl="fgAccFollowNode1" presStyleIdx="1" presStyleCnt="5" custScaleY="124900">
        <dgm:presLayoutVars>
          <dgm:bulletEnabled val="1"/>
        </dgm:presLayoutVars>
      </dgm:prSet>
      <dgm:spPr/>
    </dgm:pt>
    <dgm:pt modelId="{AB7A9F3F-E2C0-BF4F-9C50-BCABC80B8048}" type="pres">
      <dgm:prSet presAssocID="{D17B42B2-D555-1F4D-96F1-24BA3301D2A9}" presName="sp" presStyleCnt="0"/>
      <dgm:spPr/>
    </dgm:pt>
    <dgm:pt modelId="{0DA969A1-7CBC-1C46-8522-1B911D214FBD}" type="pres">
      <dgm:prSet presAssocID="{067AC4DB-134D-DB4C-BA30-CD97CC3A204C}" presName="arrowAndChildren" presStyleCnt="0"/>
      <dgm:spPr/>
    </dgm:pt>
    <dgm:pt modelId="{208C03BF-088F-ED4A-8E4C-AE45672D3585}" type="pres">
      <dgm:prSet presAssocID="{067AC4DB-134D-DB4C-BA30-CD97CC3A204C}" presName="parentTextArrow" presStyleLbl="node1" presStyleIdx="0" presStyleCnt="3"/>
      <dgm:spPr/>
    </dgm:pt>
    <dgm:pt modelId="{5A56118D-94E0-A849-A01E-ED1251CB9B3C}" type="pres">
      <dgm:prSet presAssocID="{067AC4DB-134D-DB4C-BA30-CD97CC3A204C}" presName="arrow" presStyleLbl="node1" presStyleIdx="1" presStyleCnt="3"/>
      <dgm:spPr/>
    </dgm:pt>
    <dgm:pt modelId="{3E646A3E-DD47-5443-88CE-A7A89FF2C0A6}" type="pres">
      <dgm:prSet presAssocID="{067AC4DB-134D-DB4C-BA30-CD97CC3A204C}" presName="descendantArrow" presStyleCnt="0"/>
      <dgm:spPr/>
    </dgm:pt>
    <dgm:pt modelId="{7D8C94E7-589F-ED42-BFC6-1F28613C7DFD}" type="pres">
      <dgm:prSet presAssocID="{250003D2-31F3-C348-BE07-1EEB5B3D00ED}" presName="childTextArrow" presStyleLbl="fgAccFollowNode1" presStyleIdx="2" presStyleCnt="5" custScaleY="131349">
        <dgm:presLayoutVars>
          <dgm:bulletEnabled val="1"/>
        </dgm:presLayoutVars>
      </dgm:prSet>
      <dgm:spPr/>
    </dgm:pt>
    <dgm:pt modelId="{5A763F76-8DC9-EF4A-BA16-1FA96A3D6D32}" type="pres">
      <dgm:prSet presAssocID="{FFF73913-BAD6-1642-A7E9-7F39BD9A2A06}" presName="childTextArrow" presStyleLbl="fgAccFollowNode1" presStyleIdx="3" presStyleCnt="5" custScaleY="131349">
        <dgm:presLayoutVars>
          <dgm:bulletEnabled val="1"/>
        </dgm:presLayoutVars>
      </dgm:prSet>
      <dgm:spPr/>
    </dgm:pt>
    <dgm:pt modelId="{E17DE994-5648-E446-90EA-C8B9AF379769}" type="pres">
      <dgm:prSet presAssocID="{D19A0F16-30BB-5549-AF40-1EE6C69550C6}" presName="sp" presStyleCnt="0"/>
      <dgm:spPr/>
    </dgm:pt>
    <dgm:pt modelId="{142392B0-25D5-1341-8B55-1EE03CA580E4}" type="pres">
      <dgm:prSet presAssocID="{1FA8FDDA-070C-194B-80C9-008EB2FB12BC}" presName="arrowAndChildren" presStyleCnt="0"/>
      <dgm:spPr/>
    </dgm:pt>
    <dgm:pt modelId="{19ED206D-E152-534C-8700-C0B2528F8630}" type="pres">
      <dgm:prSet presAssocID="{1FA8FDDA-070C-194B-80C9-008EB2FB12BC}" presName="parentTextArrow" presStyleLbl="node1" presStyleIdx="1" presStyleCnt="3"/>
      <dgm:spPr/>
    </dgm:pt>
    <dgm:pt modelId="{0DFD7486-074D-4E4E-9910-91A284C6A675}" type="pres">
      <dgm:prSet presAssocID="{1FA8FDDA-070C-194B-80C9-008EB2FB12BC}" presName="arrow" presStyleLbl="node1" presStyleIdx="2" presStyleCnt="3"/>
      <dgm:spPr/>
    </dgm:pt>
    <dgm:pt modelId="{F79D90AE-D8B4-2342-98C2-1959D66AE873}" type="pres">
      <dgm:prSet presAssocID="{1FA8FDDA-070C-194B-80C9-008EB2FB12BC}" presName="descendantArrow" presStyleCnt="0"/>
      <dgm:spPr/>
    </dgm:pt>
    <dgm:pt modelId="{C4668E82-227F-A049-ADC9-780B590E2A15}" type="pres">
      <dgm:prSet presAssocID="{49C5939C-70F2-CD40-988F-66C926EA7851}" presName="childTextArrow" presStyleLbl="fgAccFollowNode1" presStyleIdx="4" presStyleCnt="5">
        <dgm:presLayoutVars>
          <dgm:bulletEnabled val="1"/>
        </dgm:presLayoutVars>
      </dgm:prSet>
      <dgm:spPr/>
    </dgm:pt>
  </dgm:ptLst>
  <dgm:cxnLst>
    <dgm:cxn modelId="{36A8310B-74EC-A742-A149-E09EB5ADEB18}" type="presOf" srcId="{FFF73913-BAD6-1642-A7E9-7F39BD9A2A06}" destId="{5A763F76-8DC9-EF4A-BA16-1FA96A3D6D32}" srcOrd="0" destOrd="0" presId="urn:microsoft.com/office/officeart/2005/8/layout/process4"/>
    <dgm:cxn modelId="{48A1E814-3523-914D-A337-D47820E10E6B}" srcId="{7BB82516-F8E9-E441-BC04-62C41FEF98FB}" destId="{471C91C4-64CE-5A44-8BF7-353B38A6ED5C}" srcOrd="0" destOrd="0" parTransId="{844AC31D-B15F-984B-82B2-52164F8D6D47}" sibTransId="{A7AE2C44-E013-8245-8698-347CC7FD391D}"/>
    <dgm:cxn modelId="{03EC471B-A3C8-444B-A2A8-3857EDF862DD}" type="presOf" srcId="{250003D2-31F3-C348-BE07-1EEB5B3D00ED}" destId="{7D8C94E7-589F-ED42-BFC6-1F28613C7DFD}" srcOrd="0" destOrd="0" presId="urn:microsoft.com/office/officeart/2005/8/layout/process4"/>
    <dgm:cxn modelId="{F8C37A2C-CAB1-2542-B998-789D389FA2AE}" srcId="{067AC4DB-134D-DB4C-BA30-CD97CC3A204C}" destId="{250003D2-31F3-C348-BE07-1EEB5B3D00ED}" srcOrd="0" destOrd="0" parTransId="{36CC9CA1-5B2B-6548-AF62-5F20F9D15D11}" sibTransId="{A3CFF062-BD23-8247-8A0F-977A234C0923}"/>
    <dgm:cxn modelId="{7B2B2A56-E661-084A-8B50-F13626D7D04E}" type="presOf" srcId="{067AC4DB-134D-DB4C-BA30-CD97CC3A204C}" destId="{208C03BF-088F-ED4A-8E4C-AE45672D3585}" srcOrd="0" destOrd="0" presId="urn:microsoft.com/office/officeart/2005/8/layout/process4"/>
    <dgm:cxn modelId="{72B56F5E-2099-F446-A4ED-3B88FC56B0CE}" type="presOf" srcId="{DB839989-7A48-6A48-BE02-668BE61AC950}" destId="{DC26D740-CBF7-AC40-80CE-C5FC261B445E}" srcOrd="0" destOrd="0" presId="urn:microsoft.com/office/officeart/2005/8/layout/process4"/>
    <dgm:cxn modelId="{41F91C88-04F9-164E-84D6-BFE37E2A928E}" type="presOf" srcId="{1FA8FDDA-070C-194B-80C9-008EB2FB12BC}" destId="{0DFD7486-074D-4E4E-9910-91A284C6A675}" srcOrd="1" destOrd="0" presId="urn:microsoft.com/office/officeart/2005/8/layout/process4"/>
    <dgm:cxn modelId="{77FEC494-6CD2-F543-97DD-DF751EA8E019}" type="presOf" srcId="{49C5939C-70F2-CD40-988F-66C926EA7851}" destId="{C4668E82-227F-A049-ADC9-780B590E2A15}" srcOrd="0" destOrd="0" presId="urn:microsoft.com/office/officeart/2005/8/layout/process4"/>
    <dgm:cxn modelId="{5171B295-F965-4949-8543-FE616419C9DC}" type="presOf" srcId="{1FA8FDDA-070C-194B-80C9-008EB2FB12BC}" destId="{19ED206D-E152-534C-8700-C0B2528F8630}" srcOrd="0" destOrd="0" presId="urn:microsoft.com/office/officeart/2005/8/layout/process4"/>
    <dgm:cxn modelId="{58E5809D-2E24-374C-8DA4-77B22C4A38B9}" srcId="{067AC4DB-134D-DB4C-BA30-CD97CC3A204C}" destId="{FFF73913-BAD6-1642-A7E9-7F39BD9A2A06}" srcOrd="1" destOrd="0" parTransId="{FFA210FB-B79C-644F-9C8D-45F5B61BE5BA}" sibTransId="{6D72AA40-7165-2244-B6FF-A8A92EE2E4E1}"/>
    <dgm:cxn modelId="{679209A9-A6F0-604C-AF6E-C23AC2FE28E9}" srcId="{F60FF556-466F-C646-A5CE-F409BEAB627E}" destId="{7BB82516-F8E9-E441-BC04-62C41FEF98FB}" srcOrd="2" destOrd="0" parTransId="{F948582C-BF21-EB49-9AED-6E396C250FAB}" sibTransId="{797249E9-81DE-8244-B294-C6B3D94DC9D2}"/>
    <dgm:cxn modelId="{39BF9DB3-A7B2-244F-BEB4-75F2F57FCFCE}" srcId="{1FA8FDDA-070C-194B-80C9-008EB2FB12BC}" destId="{49C5939C-70F2-CD40-988F-66C926EA7851}" srcOrd="0" destOrd="0" parTransId="{08DC6F10-05BD-BF4B-91DF-6DDD02C0021B}" sibTransId="{DB520EF4-37E7-834C-A81C-3200146383E1}"/>
    <dgm:cxn modelId="{849566B6-BE52-4B43-8276-96D7F72D1092}" type="presOf" srcId="{7BB82516-F8E9-E441-BC04-62C41FEF98FB}" destId="{6AB36DC1-C3F1-9E4E-AE18-640A8257AEF9}" srcOrd="0" destOrd="0" presId="urn:microsoft.com/office/officeart/2005/8/layout/process4"/>
    <dgm:cxn modelId="{8A22E5BA-7C5C-A442-BFB2-E042B6ECB579}" srcId="{7BB82516-F8E9-E441-BC04-62C41FEF98FB}" destId="{DB839989-7A48-6A48-BE02-668BE61AC950}" srcOrd="1" destOrd="0" parTransId="{F605EF99-AAFD-FB44-92E6-415C9E1B1F50}" sibTransId="{DBDBA319-CF4A-744E-8A17-42D4BF69152A}"/>
    <dgm:cxn modelId="{2A8C40C0-6E09-1740-AC75-02C89DD28968}" srcId="{F60FF556-466F-C646-A5CE-F409BEAB627E}" destId="{1FA8FDDA-070C-194B-80C9-008EB2FB12BC}" srcOrd="0" destOrd="0" parTransId="{868E59F5-BC28-0949-8C38-7C42A49E4B6E}" sibTransId="{D19A0F16-30BB-5549-AF40-1EE6C69550C6}"/>
    <dgm:cxn modelId="{65BBABC6-2972-4847-B6CA-67A057B75FD1}" type="presOf" srcId="{F60FF556-466F-C646-A5CE-F409BEAB627E}" destId="{9942515F-1D64-7847-BCA2-BB536CF928B5}" srcOrd="0" destOrd="0" presId="urn:microsoft.com/office/officeart/2005/8/layout/process4"/>
    <dgm:cxn modelId="{267104C9-BC0A-1A4B-AFCB-4DD980236B20}" type="presOf" srcId="{471C91C4-64CE-5A44-8BF7-353B38A6ED5C}" destId="{13F14955-41C8-3840-B6BD-783665D4078C}" srcOrd="0" destOrd="0" presId="urn:microsoft.com/office/officeart/2005/8/layout/process4"/>
    <dgm:cxn modelId="{0CE521F3-9112-E24C-8ED8-24419496F7DB}" type="presOf" srcId="{7BB82516-F8E9-E441-BC04-62C41FEF98FB}" destId="{A0E40B90-FC95-984C-92D9-26216D142C7B}" srcOrd="1" destOrd="0" presId="urn:microsoft.com/office/officeart/2005/8/layout/process4"/>
    <dgm:cxn modelId="{D04B36FE-7A88-0E42-ADB0-8EBB0622D702}" srcId="{F60FF556-466F-C646-A5CE-F409BEAB627E}" destId="{067AC4DB-134D-DB4C-BA30-CD97CC3A204C}" srcOrd="1" destOrd="0" parTransId="{C1B541E2-BA4E-164D-A052-2A683F1F05F8}" sibTransId="{D17B42B2-D555-1F4D-96F1-24BA3301D2A9}"/>
    <dgm:cxn modelId="{6EC968FE-82EC-434A-81E7-0C64DE70A4AB}" type="presOf" srcId="{067AC4DB-134D-DB4C-BA30-CD97CC3A204C}" destId="{5A56118D-94E0-A849-A01E-ED1251CB9B3C}" srcOrd="1" destOrd="0" presId="urn:microsoft.com/office/officeart/2005/8/layout/process4"/>
    <dgm:cxn modelId="{47E1AAC0-1A7E-8745-AF6B-8D6C35112D25}" type="presParOf" srcId="{9942515F-1D64-7847-BCA2-BB536CF928B5}" destId="{5AF0AFF6-D232-124C-A94F-4AD75E891BFD}" srcOrd="0" destOrd="0" presId="urn:microsoft.com/office/officeart/2005/8/layout/process4"/>
    <dgm:cxn modelId="{9C5FF4B8-811C-FD4A-93CD-2BF302E659D5}" type="presParOf" srcId="{5AF0AFF6-D232-124C-A94F-4AD75E891BFD}" destId="{6AB36DC1-C3F1-9E4E-AE18-640A8257AEF9}" srcOrd="0" destOrd="0" presId="urn:microsoft.com/office/officeart/2005/8/layout/process4"/>
    <dgm:cxn modelId="{B1C05DD8-AA35-1B4F-B5B0-EFEEAA0A581A}" type="presParOf" srcId="{5AF0AFF6-D232-124C-A94F-4AD75E891BFD}" destId="{A0E40B90-FC95-984C-92D9-26216D142C7B}" srcOrd="1" destOrd="0" presId="urn:microsoft.com/office/officeart/2005/8/layout/process4"/>
    <dgm:cxn modelId="{D5AB8F37-1E92-A149-B064-2C39C87CE8B3}" type="presParOf" srcId="{5AF0AFF6-D232-124C-A94F-4AD75E891BFD}" destId="{53803756-9244-6745-A1A8-13306603C591}" srcOrd="2" destOrd="0" presId="urn:microsoft.com/office/officeart/2005/8/layout/process4"/>
    <dgm:cxn modelId="{3A8AEF86-C3A9-E644-A964-E819EE5C0C26}" type="presParOf" srcId="{53803756-9244-6745-A1A8-13306603C591}" destId="{13F14955-41C8-3840-B6BD-783665D4078C}" srcOrd="0" destOrd="0" presId="urn:microsoft.com/office/officeart/2005/8/layout/process4"/>
    <dgm:cxn modelId="{54E61428-05B2-4A44-8713-899C5CB5F6DA}" type="presParOf" srcId="{53803756-9244-6745-A1A8-13306603C591}" destId="{DC26D740-CBF7-AC40-80CE-C5FC261B445E}" srcOrd="1" destOrd="0" presId="urn:microsoft.com/office/officeart/2005/8/layout/process4"/>
    <dgm:cxn modelId="{38B5392F-D62B-2F41-BC68-84597D07A574}" type="presParOf" srcId="{9942515F-1D64-7847-BCA2-BB536CF928B5}" destId="{AB7A9F3F-E2C0-BF4F-9C50-BCABC80B8048}" srcOrd="1" destOrd="0" presId="urn:microsoft.com/office/officeart/2005/8/layout/process4"/>
    <dgm:cxn modelId="{354C2071-6915-8E46-93C7-C24C30532359}" type="presParOf" srcId="{9942515F-1D64-7847-BCA2-BB536CF928B5}" destId="{0DA969A1-7CBC-1C46-8522-1B911D214FBD}" srcOrd="2" destOrd="0" presId="urn:microsoft.com/office/officeart/2005/8/layout/process4"/>
    <dgm:cxn modelId="{64F27F92-1AE3-4646-ACA1-A73DD4224F38}" type="presParOf" srcId="{0DA969A1-7CBC-1C46-8522-1B911D214FBD}" destId="{208C03BF-088F-ED4A-8E4C-AE45672D3585}" srcOrd="0" destOrd="0" presId="urn:microsoft.com/office/officeart/2005/8/layout/process4"/>
    <dgm:cxn modelId="{2675846B-C57E-344A-82C9-C6B231DAF83D}" type="presParOf" srcId="{0DA969A1-7CBC-1C46-8522-1B911D214FBD}" destId="{5A56118D-94E0-A849-A01E-ED1251CB9B3C}" srcOrd="1" destOrd="0" presId="urn:microsoft.com/office/officeart/2005/8/layout/process4"/>
    <dgm:cxn modelId="{1612FBBC-C765-F44F-821B-60BD48F94218}" type="presParOf" srcId="{0DA969A1-7CBC-1C46-8522-1B911D214FBD}" destId="{3E646A3E-DD47-5443-88CE-A7A89FF2C0A6}" srcOrd="2" destOrd="0" presId="urn:microsoft.com/office/officeart/2005/8/layout/process4"/>
    <dgm:cxn modelId="{F5D959AC-B03B-A241-AD56-0F701BAE3692}" type="presParOf" srcId="{3E646A3E-DD47-5443-88CE-A7A89FF2C0A6}" destId="{7D8C94E7-589F-ED42-BFC6-1F28613C7DFD}" srcOrd="0" destOrd="0" presId="urn:microsoft.com/office/officeart/2005/8/layout/process4"/>
    <dgm:cxn modelId="{19425213-93AD-1C4A-8FC8-910499260578}" type="presParOf" srcId="{3E646A3E-DD47-5443-88CE-A7A89FF2C0A6}" destId="{5A763F76-8DC9-EF4A-BA16-1FA96A3D6D32}" srcOrd="1" destOrd="0" presId="urn:microsoft.com/office/officeart/2005/8/layout/process4"/>
    <dgm:cxn modelId="{46CC5F0C-07C5-8D4B-8F7E-C58B7EEFB8B3}" type="presParOf" srcId="{9942515F-1D64-7847-BCA2-BB536CF928B5}" destId="{E17DE994-5648-E446-90EA-C8B9AF379769}" srcOrd="3" destOrd="0" presId="urn:microsoft.com/office/officeart/2005/8/layout/process4"/>
    <dgm:cxn modelId="{2A78BEC0-C448-F34E-A002-F7230CEFC7DC}" type="presParOf" srcId="{9942515F-1D64-7847-BCA2-BB536CF928B5}" destId="{142392B0-25D5-1341-8B55-1EE03CA580E4}" srcOrd="4" destOrd="0" presId="urn:microsoft.com/office/officeart/2005/8/layout/process4"/>
    <dgm:cxn modelId="{E9E4976A-F0EF-BD46-9B04-819E2C0D1770}" type="presParOf" srcId="{142392B0-25D5-1341-8B55-1EE03CA580E4}" destId="{19ED206D-E152-534C-8700-C0B2528F8630}" srcOrd="0" destOrd="0" presId="urn:microsoft.com/office/officeart/2005/8/layout/process4"/>
    <dgm:cxn modelId="{E3B92534-A9CE-A148-A0CF-326C9D0A4981}" type="presParOf" srcId="{142392B0-25D5-1341-8B55-1EE03CA580E4}" destId="{0DFD7486-074D-4E4E-9910-91A284C6A675}" srcOrd="1" destOrd="0" presId="urn:microsoft.com/office/officeart/2005/8/layout/process4"/>
    <dgm:cxn modelId="{92CA7140-E1FA-534F-8A06-0774491EB771}" type="presParOf" srcId="{142392B0-25D5-1341-8B55-1EE03CA580E4}" destId="{F79D90AE-D8B4-2342-98C2-1959D66AE873}" srcOrd="2" destOrd="0" presId="urn:microsoft.com/office/officeart/2005/8/layout/process4"/>
    <dgm:cxn modelId="{DCAD0B27-8E5B-FA46-B27C-1FA31CB3396F}" type="presParOf" srcId="{F79D90AE-D8B4-2342-98C2-1959D66AE873}" destId="{C4668E82-227F-A049-ADC9-780B590E2A1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61F012-01C4-B243-944A-C1D4844047CA}">
      <dsp:nvSpPr>
        <dsp:cNvPr id="0" name=""/>
        <dsp:cNvSpPr/>
      </dsp:nvSpPr>
      <dsp:spPr>
        <a:xfrm>
          <a:off x="5752928" y="993055"/>
          <a:ext cx="4853897" cy="1414611"/>
        </a:xfrm>
        <a:custGeom>
          <a:avLst/>
          <a:gdLst/>
          <a:ahLst/>
          <a:cxnLst/>
          <a:rect l="0" t="0" r="0" b="0"/>
          <a:pathLst>
            <a:path>
              <a:moveTo>
                <a:pt x="0" y="0"/>
              </a:moveTo>
              <a:lnTo>
                <a:pt x="0" y="1206069"/>
              </a:lnTo>
              <a:lnTo>
                <a:pt x="4853897" y="1206069"/>
              </a:lnTo>
              <a:lnTo>
                <a:pt x="4853897" y="141461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ABE1820-313A-B141-9F46-486646400756}">
      <dsp:nvSpPr>
        <dsp:cNvPr id="0" name=""/>
        <dsp:cNvSpPr/>
      </dsp:nvSpPr>
      <dsp:spPr>
        <a:xfrm>
          <a:off x="5752928" y="993055"/>
          <a:ext cx="2450702" cy="1414611"/>
        </a:xfrm>
        <a:custGeom>
          <a:avLst/>
          <a:gdLst/>
          <a:ahLst/>
          <a:cxnLst/>
          <a:rect l="0" t="0" r="0" b="0"/>
          <a:pathLst>
            <a:path>
              <a:moveTo>
                <a:pt x="0" y="0"/>
              </a:moveTo>
              <a:lnTo>
                <a:pt x="0" y="1206069"/>
              </a:lnTo>
              <a:lnTo>
                <a:pt x="2450702" y="1206069"/>
              </a:lnTo>
              <a:lnTo>
                <a:pt x="2450702" y="141461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4D1081E-6196-F44D-8047-796A5E2AF0D6}">
      <dsp:nvSpPr>
        <dsp:cNvPr id="0" name=""/>
        <dsp:cNvSpPr/>
      </dsp:nvSpPr>
      <dsp:spPr>
        <a:xfrm>
          <a:off x="5707208" y="993055"/>
          <a:ext cx="91440" cy="1414611"/>
        </a:xfrm>
        <a:custGeom>
          <a:avLst/>
          <a:gdLst/>
          <a:ahLst/>
          <a:cxnLst/>
          <a:rect l="0" t="0" r="0" b="0"/>
          <a:pathLst>
            <a:path>
              <a:moveTo>
                <a:pt x="45720" y="0"/>
              </a:moveTo>
              <a:lnTo>
                <a:pt x="45720" y="1206069"/>
              </a:lnTo>
              <a:lnTo>
                <a:pt x="93227" y="1206069"/>
              </a:lnTo>
              <a:lnTo>
                <a:pt x="93227" y="141461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B9247B-087F-4746-A892-345B4033E792}">
      <dsp:nvSpPr>
        <dsp:cNvPr id="0" name=""/>
        <dsp:cNvSpPr/>
      </dsp:nvSpPr>
      <dsp:spPr>
        <a:xfrm>
          <a:off x="3397241" y="993055"/>
          <a:ext cx="2355686" cy="1414611"/>
        </a:xfrm>
        <a:custGeom>
          <a:avLst/>
          <a:gdLst/>
          <a:ahLst/>
          <a:cxnLst/>
          <a:rect l="0" t="0" r="0" b="0"/>
          <a:pathLst>
            <a:path>
              <a:moveTo>
                <a:pt x="2355686" y="0"/>
              </a:moveTo>
              <a:lnTo>
                <a:pt x="2355686" y="1206069"/>
              </a:lnTo>
              <a:lnTo>
                <a:pt x="0" y="1206069"/>
              </a:lnTo>
              <a:lnTo>
                <a:pt x="0" y="141461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126962C-7F39-9349-BE03-E4618F2AE781}">
      <dsp:nvSpPr>
        <dsp:cNvPr id="0" name=""/>
        <dsp:cNvSpPr/>
      </dsp:nvSpPr>
      <dsp:spPr>
        <a:xfrm>
          <a:off x="994046" y="993055"/>
          <a:ext cx="4758881" cy="1414611"/>
        </a:xfrm>
        <a:custGeom>
          <a:avLst/>
          <a:gdLst/>
          <a:ahLst/>
          <a:cxnLst/>
          <a:rect l="0" t="0" r="0" b="0"/>
          <a:pathLst>
            <a:path>
              <a:moveTo>
                <a:pt x="4758881" y="0"/>
              </a:moveTo>
              <a:lnTo>
                <a:pt x="4758881" y="1206069"/>
              </a:lnTo>
              <a:lnTo>
                <a:pt x="0" y="1206069"/>
              </a:lnTo>
              <a:lnTo>
                <a:pt x="0" y="141461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E93324-8FA5-2F4D-86A7-DB57ECB98938}">
      <dsp:nvSpPr>
        <dsp:cNvPr id="0" name=""/>
        <dsp:cNvSpPr/>
      </dsp:nvSpPr>
      <dsp:spPr>
        <a:xfrm>
          <a:off x="4013849" y="0"/>
          <a:ext cx="3478157" cy="993055"/>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altLang="zh-CN" sz="3200" b="1" kern="1200" dirty="0">
              <a:solidFill>
                <a:srgbClr val="C00000"/>
              </a:solidFill>
              <a:cs typeface="Comic Sans MS"/>
            </a:rPr>
            <a:t>Registration-Policy</a:t>
          </a:r>
          <a:endParaRPr lang="en-US" sz="3200" kern="1200" dirty="0">
            <a:solidFill>
              <a:srgbClr val="C00000"/>
            </a:solidFill>
          </a:endParaRPr>
        </a:p>
      </dsp:txBody>
      <dsp:txXfrm>
        <a:off x="4013849" y="0"/>
        <a:ext cx="3478157" cy="993055"/>
      </dsp:txXfrm>
    </dsp:sp>
    <dsp:sp modelId="{F178A3F9-7E05-514A-8A44-A0CEE06FA39F}">
      <dsp:nvSpPr>
        <dsp:cNvPr id="0" name=""/>
        <dsp:cNvSpPr/>
      </dsp:nvSpPr>
      <dsp:spPr>
        <a:xfrm>
          <a:off x="991" y="2407666"/>
          <a:ext cx="1986111" cy="2822204"/>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Clr>
              <a:srgbClr val="FF6600"/>
            </a:buClr>
            <a:buFont typeface="Courier New"/>
            <a:buNone/>
          </a:pPr>
          <a:r>
            <a:rPr lang="en-US" altLang="zh-CN" sz="1900" b="1" kern="1200" dirty="0"/>
            <a:t>All ART clinics handling gametes need to enroll  in a national registry (ICMR) before they are allowed to operate</a:t>
          </a:r>
          <a:endParaRPr lang="en-US" sz="1900" kern="1200" dirty="0"/>
        </a:p>
      </dsp:txBody>
      <dsp:txXfrm>
        <a:off x="991" y="2407666"/>
        <a:ext cx="1986111" cy="2822204"/>
      </dsp:txXfrm>
    </dsp:sp>
    <dsp:sp modelId="{75383478-E741-3C4E-B7DA-E630F85D58D4}">
      <dsp:nvSpPr>
        <dsp:cNvPr id="0" name=""/>
        <dsp:cNvSpPr/>
      </dsp:nvSpPr>
      <dsp:spPr>
        <a:xfrm>
          <a:off x="2404186" y="2407666"/>
          <a:ext cx="1986111" cy="2822204"/>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Clr>
              <a:srgbClr val="FF6600"/>
            </a:buClr>
            <a:buFont typeface="Courier New"/>
            <a:buNone/>
          </a:pPr>
          <a:r>
            <a:rPr lang="en-US" altLang="zh-CN" sz="1900" b="1" kern="1200" dirty="0"/>
            <a:t>Only clinics that meet certain physical infrastructure requirements and have prescribed technical expertise are allowed to enroll in the registry</a:t>
          </a:r>
          <a:endParaRPr lang="en-US" sz="1900" kern="1200" dirty="0"/>
        </a:p>
      </dsp:txBody>
      <dsp:txXfrm>
        <a:off x="2404186" y="2407666"/>
        <a:ext cx="1986111" cy="2822204"/>
      </dsp:txXfrm>
    </dsp:sp>
    <dsp:sp modelId="{FCC6B231-8BC6-7243-ABC3-8E3A2A22DD03}">
      <dsp:nvSpPr>
        <dsp:cNvPr id="0" name=""/>
        <dsp:cNvSpPr/>
      </dsp:nvSpPr>
      <dsp:spPr>
        <a:xfrm>
          <a:off x="4807380" y="2407666"/>
          <a:ext cx="1986111" cy="2822204"/>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Clr>
              <a:srgbClr val="FF6600"/>
            </a:buClr>
            <a:buFont typeface="Courier New"/>
            <a:buNone/>
          </a:pPr>
          <a:r>
            <a:rPr lang="en-US" sz="1900" b="1" kern="1200" dirty="0">
              <a:cs typeface="Comic Sans MS"/>
            </a:rPr>
            <a:t>All the information regarding medical expenses, contact details and other related info of the registered ART clinics and hospitals will be furnished on the website of ICMR</a:t>
          </a:r>
          <a:endParaRPr lang="en-US" sz="1900" kern="1200" dirty="0"/>
        </a:p>
      </dsp:txBody>
      <dsp:txXfrm>
        <a:off x="4807380" y="2407666"/>
        <a:ext cx="1986111" cy="2822204"/>
      </dsp:txXfrm>
    </dsp:sp>
    <dsp:sp modelId="{5040CB17-A22C-4E4B-B3DA-E2CF420071CA}">
      <dsp:nvSpPr>
        <dsp:cNvPr id="0" name=""/>
        <dsp:cNvSpPr/>
      </dsp:nvSpPr>
      <dsp:spPr>
        <a:xfrm>
          <a:off x="7210575" y="2407666"/>
          <a:ext cx="1986111" cy="2822204"/>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Clr>
              <a:srgbClr val="FF6600"/>
            </a:buClr>
            <a:buFont typeface="Courier New"/>
            <a:buNone/>
          </a:pPr>
          <a:r>
            <a:rPr lang="en-US" sz="1900" b="1" kern="1200" dirty="0">
              <a:cs typeface="Comic Sans MS"/>
            </a:rPr>
            <a:t>This will help the concerned couple to choose the ART clinics as per their comfort</a:t>
          </a:r>
          <a:endParaRPr lang="en-US" sz="1900" kern="1200" dirty="0"/>
        </a:p>
      </dsp:txBody>
      <dsp:txXfrm>
        <a:off x="7210575" y="2407666"/>
        <a:ext cx="1986111" cy="2822204"/>
      </dsp:txXfrm>
    </dsp:sp>
    <dsp:sp modelId="{2FD3817F-9BBD-424E-831A-B3579CCA0C9C}">
      <dsp:nvSpPr>
        <dsp:cNvPr id="0" name=""/>
        <dsp:cNvSpPr/>
      </dsp:nvSpPr>
      <dsp:spPr>
        <a:xfrm>
          <a:off x="9613770" y="2407666"/>
          <a:ext cx="1986111" cy="2822204"/>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altLang="zh-CN" sz="1900" b="1" kern="1200" dirty="0"/>
            <a:t>The medical license of doctors connected with clinics violating the law can be revoked</a:t>
          </a:r>
          <a:endParaRPr lang="en-US" sz="1900" kern="1200" dirty="0"/>
        </a:p>
      </dsp:txBody>
      <dsp:txXfrm>
        <a:off x="9613770" y="2407666"/>
        <a:ext cx="1986111" cy="28222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A1B76A-3101-9A47-B3E8-2A48F64D4506}">
      <dsp:nvSpPr>
        <dsp:cNvPr id="0" name=""/>
        <dsp:cNvSpPr/>
      </dsp:nvSpPr>
      <dsp:spPr>
        <a:xfrm>
          <a:off x="1770181" y="755"/>
          <a:ext cx="3095518" cy="1547759"/>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C00000"/>
              </a:solidFill>
              <a:latin typeface="+mn-lt"/>
              <a:cs typeface="Arial" pitchFamily="34" charset="0"/>
            </a:rPr>
            <a:t>Enrollment of ART Clinic with The Indian Council of Medical Research (ICMR)</a:t>
          </a:r>
          <a:endParaRPr lang="en-US" sz="2400" b="1" kern="1200" dirty="0">
            <a:solidFill>
              <a:srgbClr val="C00000"/>
            </a:solidFill>
            <a:latin typeface="+mn-lt"/>
          </a:endParaRPr>
        </a:p>
      </dsp:txBody>
      <dsp:txXfrm>
        <a:off x="1815513" y="46087"/>
        <a:ext cx="3004854" cy="1457095"/>
      </dsp:txXfrm>
    </dsp:sp>
    <dsp:sp modelId="{CF284A10-1FBD-9F4E-B21C-151CEC43822D}">
      <dsp:nvSpPr>
        <dsp:cNvPr id="0" name=""/>
        <dsp:cNvSpPr/>
      </dsp:nvSpPr>
      <dsp:spPr>
        <a:xfrm>
          <a:off x="2079733" y="1548514"/>
          <a:ext cx="309551" cy="1160819"/>
        </a:xfrm>
        <a:custGeom>
          <a:avLst/>
          <a:gdLst/>
          <a:ahLst/>
          <a:cxnLst/>
          <a:rect l="0" t="0" r="0" b="0"/>
          <a:pathLst>
            <a:path>
              <a:moveTo>
                <a:pt x="0" y="0"/>
              </a:moveTo>
              <a:lnTo>
                <a:pt x="0" y="1160819"/>
              </a:lnTo>
              <a:lnTo>
                <a:pt x="309551" y="1160819"/>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0987C9D-DD52-434D-B8BD-0D8FDB0BC399}">
      <dsp:nvSpPr>
        <dsp:cNvPr id="0" name=""/>
        <dsp:cNvSpPr/>
      </dsp:nvSpPr>
      <dsp:spPr>
        <a:xfrm>
          <a:off x="2389285" y="1935453"/>
          <a:ext cx="5871578" cy="154775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libri" panose="020F0502020204030204" pitchFamily="34" charset="0"/>
              <a:cs typeface="Calibri" panose="020F0502020204030204" pitchFamily="34" charset="0"/>
            </a:rPr>
            <a:t>Obtain pre enrollment form &amp; proforma from ICMR – National  Registry  of Assisted Reproductive Technology (ART) clinics and banks in India</a:t>
          </a:r>
          <a:endParaRPr lang="en-US" sz="1800" b="1" kern="1200" dirty="0"/>
        </a:p>
      </dsp:txBody>
      <dsp:txXfrm>
        <a:off x="2434617" y="1980785"/>
        <a:ext cx="5780914" cy="1457095"/>
      </dsp:txXfrm>
    </dsp:sp>
    <dsp:sp modelId="{38C7C2C3-5736-8145-9AEE-D2C44DDF7C07}">
      <dsp:nvSpPr>
        <dsp:cNvPr id="0" name=""/>
        <dsp:cNvSpPr/>
      </dsp:nvSpPr>
      <dsp:spPr>
        <a:xfrm>
          <a:off x="2079733" y="1548514"/>
          <a:ext cx="309551" cy="3095518"/>
        </a:xfrm>
        <a:custGeom>
          <a:avLst/>
          <a:gdLst/>
          <a:ahLst/>
          <a:cxnLst/>
          <a:rect l="0" t="0" r="0" b="0"/>
          <a:pathLst>
            <a:path>
              <a:moveTo>
                <a:pt x="0" y="0"/>
              </a:moveTo>
              <a:lnTo>
                <a:pt x="0" y="3095518"/>
              </a:lnTo>
              <a:lnTo>
                <a:pt x="309551" y="3095518"/>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A1C4190-F1E8-4948-962F-7938924AE4D3}">
      <dsp:nvSpPr>
        <dsp:cNvPr id="0" name=""/>
        <dsp:cNvSpPr/>
      </dsp:nvSpPr>
      <dsp:spPr>
        <a:xfrm>
          <a:off x="2389285" y="3870152"/>
          <a:ext cx="5871578" cy="154775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libri" panose="020F0502020204030204" pitchFamily="34" charset="0"/>
              <a:cs typeface="Calibri" panose="020F0502020204030204" pitchFamily="34" charset="0"/>
            </a:rPr>
            <a:t>An application for enrollment of an Infertility / ART Clinic should be made in FORM  A</a:t>
          </a:r>
          <a:endParaRPr lang="en-US" sz="1800" b="1" kern="1200" dirty="0"/>
        </a:p>
      </dsp:txBody>
      <dsp:txXfrm>
        <a:off x="2434617" y="3915484"/>
        <a:ext cx="5780914" cy="14570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1C7B1B-76E8-EE47-B6A7-DE97FDD19328}">
      <dsp:nvSpPr>
        <dsp:cNvPr id="0" name=""/>
        <dsp:cNvSpPr/>
      </dsp:nvSpPr>
      <dsp:spPr>
        <a:xfrm>
          <a:off x="10540" y="231053"/>
          <a:ext cx="3150427" cy="2208027"/>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mj-lt"/>
            <a:buNone/>
          </a:pPr>
          <a:r>
            <a:rPr lang="en-IN" sz="1400" b="1" kern="1200" dirty="0">
              <a:solidFill>
                <a:srgbClr val="161ED1"/>
              </a:solidFill>
            </a:rPr>
            <a:t>An application for registration </a:t>
          </a:r>
          <a:r>
            <a:rPr lang="en-IN" sz="1400" b="1" kern="1200" dirty="0"/>
            <a:t>shall be made by the above to the State Registration Authority in duplicate, in Forms A, A1 and A2, respectively (available with ICMR).</a:t>
          </a:r>
          <a:endParaRPr lang="en-US" sz="1400" b="1" kern="1200" dirty="0"/>
        </a:p>
      </dsp:txBody>
      <dsp:txXfrm>
        <a:off x="75211" y="295724"/>
        <a:ext cx="3021085" cy="2078685"/>
      </dsp:txXfrm>
    </dsp:sp>
    <dsp:sp modelId="{6A338D53-791B-924C-9859-5F07782B1C9C}">
      <dsp:nvSpPr>
        <dsp:cNvPr id="0" name=""/>
        <dsp:cNvSpPr/>
      </dsp:nvSpPr>
      <dsp:spPr>
        <a:xfrm>
          <a:off x="3438206" y="944414"/>
          <a:ext cx="667890" cy="781306"/>
        </a:xfrm>
        <a:prstGeom prst="rightArrow">
          <a:avLst>
            <a:gd name="adj1" fmla="val 60000"/>
            <a:gd name="adj2" fmla="val 5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endParaRPr lang="en-US" sz="3300" kern="1200" dirty="0"/>
        </a:p>
      </dsp:txBody>
      <dsp:txXfrm>
        <a:off x="3438206" y="1100675"/>
        <a:ext cx="467523" cy="468784"/>
      </dsp:txXfrm>
    </dsp:sp>
    <dsp:sp modelId="{38B12D53-1D4A-4B46-94CA-D9B3B4C032A3}">
      <dsp:nvSpPr>
        <dsp:cNvPr id="0" name=""/>
        <dsp:cNvSpPr/>
      </dsp:nvSpPr>
      <dsp:spPr>
        <a:xfrm>
          <a:off x="4421139" y="231053"/>
          <a:ext cx="3150427" cy="2208027"/>
        </a:xfrm>
        <a:prstGeom prst="roundRect">
          <a:avLst>
            <a:gd name="adj" fmla="val 10000"/>
          </a:avLst>
        </a:prstGeom>
        <a:gradFill rotWithShape="0">
          <a:gsLst>
            <a:gs pos="0">
              <a:schemeClr val="accent5">
                <a:hueOff val="-1351709"/>
                <a:satOff val="-3484"/>
                <a:lumOff val="-2353"/>
                <a:alphaOff val="0"/>
                <a:lumMod val="110000"/>
                <a:satMod val="105000"/>
                <a:tint val="67000"/>
              </a:schemeClr>
            </a:gs>
            <a:gs pos="50000">
              <a:schemeClr val="accent5">
                <a:hueOff val="-1351709"/>
                <a:satOff val="-3484"/>
                <a:lumOff val="-2353"/>
                <a:alphaOff val="0"/>
                <a:lumMod val="105000"/>
                <a:satMod val="103000"/>
                <a:tint val="73000"/>
              </a:schemeClr>
            </a:gs>
            <a:gs pos="100000">
              <a:schemeClr val="accent5">
                <a:hueOff val="-1351709"/>
                <a:satOff val="-3484"/>
                <a:lumOff val="-235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Font typeface="+mj-lt"/>
            <a:buNone/>
          </a:pPr>
          <a:r>
            <a:rPr lang="en-IN" sz="1400" b="1" kern="1200" dirty="0">
              <a:solidFill>
                <a:srgbClr val="161ED1"/>
              </a:solidFill>
            </a:rPr>
            <a:t>The Registration Authority, </a:t>
          </a:r>
          <a:r>
            <a:rPr lang="en-IN" sz="1400" b="1" kern="1200" dirty="0"/>
            <a:t>or any person in its office authorized in this behalf, shall acknowledge receipt of the application for registration, in the acknowledgement slip provided at the bottom of the Form, immediately after delivery at the office of the Appropriate Authority or not later than the next working day if received by post.</a:t>
          </a:r>
          <a:endParaRPr lang="en-US" sz="1400" b="1" kern="1200" dirty="0"/>
        </a:p>
      </dsp:txBody>
      <dsp:txXfrm>
        <a:off x="4485810" y="295724"/>
        <a:ext cx="3021085" cy="2078685"/>
      </dsp:txXfrm>
    </dsp:sp>
    <dsp:sp modelId="{AC28F588-B6BA-7144-9DFC-B1031C5B4093}">
      <dsp:nvSpPr>
        <dsp:cNvPr id="0" name=""/>
        <dsp:cNvSpPr/>
      </dsp:nvSpPr>
      <dsp:spPr>
        <a:xfrm>
          <a:off x="7848805" y="944414"/>
          <a:ext cx="667890" cy="781306"/>
        </a:xfrm>
        <a:prstGeom prst="rightArrow">
          <a:avLst>
            <a:gd name="adj1" fmla="val 60000"/>
            <a:gd name="adj2" fmla="val 50000"/>
          </a:avLst>
        </a:prstGeom>
        <a:gradFill rotWithShape="0">
          <a:gsLst>
            <a:gs pos="0">
              <a:schemeClr val="accent5">
                <a:hueOff val="-1689636"/>
                <a:satOff val="-4355"/>
                <a:lumOff val="-2941"/>
                <a:alphaOff val="0"/>
                <a:lumMod val="110000"/>
                <a:satMod val="105000"/>
                <a:tint val="67000"/>
              </a:schemeClr>
            </a:gs>
            <a:gs pos="50000">
              <a:schemeClr val="accent5">
                <a:hueOff val="-1689636"/>
                <a:satOff val="-4355"/>
                <a:lumOff val="-2941"/>
                <a:alphaOff val="0"/>
                <a:lumMod val="105000"/>
                <a:satMod val="103000"/>
                <a:tint val="73000"/>
              </a:schemeClr>
            </a:gs>
            <a:gs pos="100000">
              <a:schemeClr val="accent5">
                <a:hueOff val="-1689636"/>
                <a:satOff val="-4355"/>
                <a:lumOff val="-2941"/>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endParaRPr lang="en-US" sz="3300" kern="1200" dirty="0"/>
        </a:p>
      </dsp:txBody>
      <dsp:txXfrm>
        <a:off x="7848805" y="1100675"/>
        <a:ext cx="467523" cy="468784"/>
      </dsp:txXfrm>
    </dsp:sp>
    <dsp:sp modelId="{0AEB19D7-A196-C142-86D3-ABCE704F1633}">
      <dsp:nvSpPr>
        <dsp:cNvPr id="0" name=""/>
        <dsp:cNvSpPr/>
      </dsp:nvSpPr>
      <dsp:spPr>
        <a:xfrm>
          <a:off x="8831738" y="231053"/>
          <a:ext cx="3150427" cy="2208027"/>
        </a:xfrm>
        <a:prstGeom prst="roundRect">
          <a:avLst>
            <a:gd name="adj" fmla="val 10000"/>
          </a:avLst>
        </a:prstGeom>
        <a:gradFill rotWithShape="0">
          <a:gsLst>
            <a:gs pos="0">
              <a:schemeClr val="accent5">
                <a:hueOff val="-2703417"/>
                <a:satOff val="-6968"/>
                <a:lumOff val="-4706"/>
                <a:alphaOff val="0"/>
                <a:lumMod val="110000"/>
                <a:satMod val="105000"/>
                <a:tint val="67000"/>
              </a:schemeClr>
            </a:gs>
            <a:gs pos="50000">
              <a:schemeClr val="accent5">
                <a:hueOff val="-2703417"/>
                <a:satOff val="-6968"/>
                <a:lumOff val="-4706"/>
                <a:alphaOff val="0"/>
                <a:lumMod val="105000"/>
                <a:satMod val="103000"/>
                <a:tint val="73000"/>
              </a:schemeClr>
            </a:gs>
            <a:gs pos="100000">
              <a:schemeClr val="accent5">
                <a:hueOff val="-2703417"/>
                <a:satOff val="-6968"/>
                <a:lumOff val="-470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b="1" kern="1200" dirty="0">
              <a:solidFill>
                <a:srgbClr val="161ED1"/>
              </a:solidFill>
            </a:rPr>
            <a:t>Application Fee</a:t>
          </a:r>
        </a:p>
        <a:p>
          <a:pPr marL="0" lvl="0" indent="0" algn="ctr" defTabSz="622300">
            <a:lnSpc>
              <a:spcPct val="90000"/>
            </a:lnSpc>
            <a:spcBef>
              <a:spcPct val="0"/>
            </a:spcBef>
            <a:spcAft>
              <a:spcPct val="35000"/>
            </a:spcAft>
            <a:buNone/>
          </a:pPr>
          <a:r>
            <a:rPr lang="en-IN" sz="1400" b="1" kern="1200" dirty="0"/>
            <a:t>The application fee shall be paid by a demand draft drawn in favour of the Registration Authority, on any scheduled bank located at the headquarters of the Registration Authority.</a:t>
          </a:r>
          <a:endParaRPr lang="en-US" sz="1400" b="1" kern="1200" dirty="0"/>
        </a:p>
      </dsp:txBody>
      <dsp:txXfrm>
        <a:off x="8896409" y="295724"/>
        <a:ext cx="3021085" cy="2078685"/>
      </dsp:txXfrm>
    </dsp:sp>
    <dsp:sp modelId="{821D4D49-A524-A14A-8839-584E06EEB71A}">
      <dsp:nvSpPr>
        <dsp:cNvPr id="0" name=""/>
        <dsp:cNvSpPr/>
      </dsp:nvSpPr>
      <dsp:spPr>
        <a:xfrm rot="5400000">
          <a:off x="10073007" y="2659611"/>
          <a:ext cx="667890" cy="781306"/>
        </a:xfrm>
        <a:prstGeom prst="rightArrow">
          <a:avLst>
            <a:gd name="adj1" fmla="val 60000"/>
            <a:gd name="adj2" fmla="val 50000"/>
          </a:avLst>
        </a:prstGeom>
        <a:gradFill rotWithShape="0">
          <a:gsLst>
            <a:gs pos="0">
              <a:schemeClr val="accent5">
                <a:hueOff val="-3379271"/>
                <a:satOff val="-8710"/>
                <a:lumOff val="-5883"/>
                <a:alphaOff val="0"/>
                <a:lumMod val="110000"/>
                <a:satMod val="105000"/>
                <a:tint val="67000"/>
              </a:schemeClr>
            </a:gs>
            <a:gs pos="50000">
              <a:schemeClr val="accent5">
                <a:hueOff val="-3379271"/>
                <a:satOff val="-8710"/>
                <a:lumOff val="-5883"/>
                <a:alphaOff val="0"/>
                <a:lumMod val="105000"/>
                <a:satMod val="103000"/>
                <a:tint val="73000"/>
              </a:schemeClr>
            </a:gs>
            <a:gs pos="100000">
              <a:schemeClr val="accent5">
                <a:hueOff val="-3379271"/>
                <a:satOff val="-8710"/>
                <a:lumOff val="-5883"/>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endParaRPr lang="en-US" sz="3300" kern="1200" dirty="0"/>
        </a:p>
      </dsp:txBody>
      <dsp:txXfrm rot="-5400000">
        <a:off x="10172561" y="2716319"/>
        <a:ext cx="468784" cy="467523"/>
      </dsp:txXfrm>
    </dsp:sp>
    <dsp:sp modelId="{8239D50A-7C9D-A042-8611-FA14BE862BEA}">
      <dsp:nvSpPr>
        <dsp:cNvPr id="0" name=""/>
        <dsp:cNvSpPr/>
      </dsp:nvSpPr>
      <dsp:spPr>
        <a:xfrm>
          <a:off x="8831738" y="3699252"/>
          <a:ext cx="3150427" cy="2208027"/>
        </a:xfrm>
        <a:prstGeom prst="roundRect">
          <a:avLst>
            <a:gd name="adj" fmla="val 10000"/>
          </a:avLst>
        </a:prstGeom>
        <a:gradFill rotWithShape="0">
          <a:gsLst>
            <a:gs pos="0">
              <a:schemeClr val="accent5">
                <a:hueOff val="-4055126"/>
                <a:satOff val="-10451"/>
                <a:lumOff val="-7059"/>
                <a:alphaOff val="0"/>
                <a:lumMod val="110000"/>
                <a:satMod val="105000"/>
                <a:tint val="67000"/>
              </a:schemeClr>
            </a:gs>
            <a:gs pos="50000">
              <a:schemeClr val="accent5">
                <a:hueOff val="-4055126"/>
                <a:satOff val="-10451"/>
                <a:lumOff val="-7059"/>
                <a:alphaOff val="0"/>
                <a:lumMod val="105000"/>
                <a:satMod val="103000"/>
                <a:tint val="73000"/>
              </a:schemeClr>
            </a:gs>
            <a:gs pos="100000">
              <a:schemeClr val="accent5">
                <a:hueOff val="-4055126"/>
                <a:satOff val="-10451"/>
                <a:lumOff val="-705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b="1" kern="1200" dirty="0">
              <a:solidFill>
                <a:srgbClr val="161ED1"/>
              </a:solidFill>
            </a:rPr>
            <a:t>Certificate of Registration</a:t>
          </a:r>
        </a:p>
        <a:p>
          <a:pPr marL="0" lvl="0" indent="0" algn="ctr" defTabSz="622300">
            <a:lnSpc>
              <a:spcPct val="90000"/>
            </a:lnSpc>
            <a:spcBef>
              <a:spcPct val="0"/>
            </a:spcBef>
            <a:spcAft>
              <a:spcPct val="35000"/>
            </a:spcAft>
            <a:buNone/>
          </a:pPr>
          <a:r>
            <a:rPr lang="en-IN" sz="1400" b="1" kern="1200" dirty="0"/>
            <a:t>The Registration Authority shall, after making such enquiry and after satisfying itself that the applicant has complied with all the requirements, send a certificate of registration, in duplicate, in Form B to the applicant. One copy of the certificate of registration shall be displayed by the registered ART clinic at a conspicuous place at its place of business.</a:t>
          </a:r>
          <a:endParaRPr lang="en-US" sz="1400" b="1" kern="1200" dirty="0"/>
        </a:p>
      </dsp:txBody>
      <dsp:txXfrm>
        <a:off x="8896409" y="3763923"/>
        <a:ext cx="3021085" cy="2078685"/>
      </dsp:txXfrm>
    </dsp:sp>
    <dsp:sp modelId="{EE7C8E96-649F-8542-A978-B35A6BE1E91C}">
      <dsp:nvSpPr>
        <dsp:cNvPr id="0" name=""/>
        <dsp:cNvSpPr/>
      </dsp:nvSpPr>
      <dsp:spPr>
        <a:xfrm rot="10800000">
          <a:off x="7886610" y="4412613"/>
          <a:ext cx="667890" cy="781306"/>
        </a:xfrm>
        <a:prstGeom prst="rightArrow">
          <a:avLst>
            <a:gd name="adj1" fmla="val 60000"/>
            <a:gd name="adj2" fmla="val 50000"/>
          </a:avLst>
        </a:prstGeom>
        <a:gradFill rotWithShape="0">
          <a:gsLst>
            <a:gs pos="0">
              <a:schemeClr val="accent5">
                <a:hueOff val="-5068907"/>
                <a:satOff val="-13064"/>
                <a:lumOff val="-8824"/>
                <a:alphaOff val="0"/>
                <a:lumMod val="110000"/>
                <a:satMod val="105000"/>
                <a:tint val="67000"/>
              </a:schemeClr>
            </a:gs>
            <a:gs pos="50000">
              <a:schemeClr val="accent5">
                <a:hueOff val="-5068907"/>
                <a:satOff val="-13064"/>
                <a:lumOff val="-8824"/>
                <a:alphaOff val="0"/>
                <a:lumMod val="105000"/>
                <a:satMod val="103000"/>
                <a:tint val="73000"/>
              </a:schemeClr>
            </a:gs>
            <a:gs pos="100000">
              <a:schemeClr val="accent5">
                <a:hueOff val="-5068907"/>
                <a:satOff val="-13064"/>
                <a:lumOff val="-8824"/>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endParaRPr lang="en-US" sz="3300" kern="1200" dirty="0"/>
        </a:p>
      </dsp:txBody>
      <dsp:txXfrm rot="10800000">
        <a:off x="8086977" y="4568874"/>
        <a:ext cx="467523" cy="468784"/>
      </dsp:txXfrm>
    </dsp:sp>
    <dsp:sp modelId="{14408538-1023-B140-AE8D-019C7D481745}">
      <dsp:nvSpPr>
        <dsp:cNvPr id="0" name=""/>
        <dsp:cNvSpPr/>
      </dsp:nvSpPr>
      <dsp:spPr>
        <a:xfrm>
          <a:off x="4421139" y="3699252"/>
          <a:ext cx="3150427" cy="2208027"/>
        </a:xfrm>
        <a:prstGeom prst="roundRect">
          <a:avLst>
            <a:gd name="adj" fmla="val 10000"/>
          </a:avLst>
        </a:prstGeom>
        <a:gradFill rotWithShape="0">
          <a:gsLst>
            <a:gs pos="0">
              <a:schemeClr val="accent5">
                <a:hueOff val="-5406834"/>
                <a:satOff val="-13935"/>
                <a:lumOff val="-9412"/>
                <a:alphaOff val="0"/>
                <a:lumMod val="110000"/>
                <a:satMod val="105000"/>
                <a:tint val="67000"/>
              </a:schemeClr>
            </a:gs>
            <a:gs pos="50000">
              <a:schemeClr val="accent5">
                <a:hueOff val="-5406834"/>
                <a:satOff val="-13935"/>
                <a:lumOff val="-9412"/>
                <a:alphaOff val="0"/>
                <a:lumMod val="105000"/>
                <a:satMod val="103000"/>
                <a:tint val="73000"/>
              </a:schemeClr>
            </a:gs>
            <a:gs pos="100000">
              <a:schemeClr val="accent5">
                <a:hueOff val="-5406834"/>
                <a:satOff val="-13935"/>
                <a:lumOff val="-941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b="1" kern="1200" dirty="0">
              <a:solidFill>
                <a:srgbClr val="161ED1"/>
              </a:solidFill>
            </a:rPr>
            <a:t>Validity of Registration</a:t>
          </a:r>
        </a:p>
        <a:p>
          <a:pPr marL="0" lvl="0" indent="0" algn="ctr" defTabSz="622300">
            <a:lnSpc>
              <a:spcPct val="90000"/>
            </a:lnSpc>
            <a:spcBef>
              <a:spcPct val="0"/>
            </a:spcBef>
            <a:spcAft>
              <a:spcPct val="35000"/>
            </a:spcAft>
            <a:buNone/>
          </a:pPr>
          <a:endParaRPr lang="en-IN" sz="1400" b="1" kern="1200" dirty="0"/>
        </a:p>
        <a:p>
          <a:pPr marL="0" lvl="0" indent="0" algn="ctr" defTabSz="622300">
            <a:lnSpc>
              <a:spcPct val="90000"/>
            </a:lnSpc>
            <a:spcBef>
              <a:spcPct val="0"/>
            </a:spcBef>
            <a:spcAft>
              <a:spcPct val="35000"/>
            </a:spcAft>
            <a:buNone/>
          </a:pPr>
          <a:r>
            <a:rPr lang="en-IN" sz="1400" b="1" kern="1200" dirty="0"/>
            <a:t>Every certificate of registration shall be valid for a period of three years from the date of issue.</a:t>
          </a:r>
          <a:endParaRPr lang="en-US" sz="1400" b="1" kern="1200" dirty="0"/>
        </a:p>
      </dsp:txBody>
      <dsp:txXfrm>
        <a:off x="4485810" y="3763923"/>
        <a:ext cx="3021085" cy="2078685"/>
      </dsp:txXfrm>
    </dsp:sp>
    <dsp:sp modelId="{ADC383ED-F230-734B-B20E-9BE72426A82B}">
      <dsp:nvSpPr>
        <dsp:cNvPr id="0" name=""/>
        <dsp:cNvSpPr/>
      </dsp:nvSpPr>
      <dsp:spPr>
        <a:xfrm rot="10800000">
          <a:off x="3476011" y="4412613"/>
          <a:ext cx="667890" cy="781306"/>
        </a:xfrm>
        <a:prstGeom prst="rightArrow">
          <a:avLst>
            <a:gd name="adj1" fmla="val 60000"/>
            <a:gd name="adj2" fmla="val 50000"/>
          </a:avLst>
        </a:prstGeom>
        <a:gradFill rotWithShape="0">
          <a:gsLst>
            <a:gs pos="0">
              <a:schemeClr val="accent5">
                <a:hueOff val="-6758543"/>
                <a:satOff val="-17419"/>
                <a:lumOff val="-11765"/>
                <a:alphaOff val="0"/>
                <a:lumMod val="110000"/>
                <a:satMod val="105000"/>
                <a:tint val="67000"/>
              </a:schemeClr>
            </a:gs>
            <a:gs pos="50000">
              <a:schemeClr val="accent5">
                <a:hueOff val="-6758543"/>
                <a:satOff val="-17419"/>
                <a:lumOff val="-11765"/>
                <a:alphaOff val="0"/>
                <a:lumMod val="105000"/>
                <a:satMod val="103000"/>
                <a:tint val="73000"/>
              </a:schemeClr>
            </a:gs>
            <a:gs pos="100000">
              <a:schemeClr val="accent5">
                <a:hueOff val="-6758543"/>
                <a:satOff val="-17419"/>
                <a:lumOff val="-11765"/>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466850">
            <a:lnSpc>
              <a:spcPct val="90000"/>
            </a:lnSpc>
            <a:spcBef>
              <a:spcPct val="0"/>
            </a:spcBef>
            <a:spcAft>
              <a:spcPct val="35000"/>
            </a:spcAft>
            <a:buNone/>
          </a:pPr>
          <a:endParaRPr lang="en-US" sz="3300" kern="1200" dirty="0"/>
        </a:p>
      </dsp:txBody>
      <dsp:txXfrm rot="10800000">
        <a:off x="3676378" y="4568874"/>
        <a:ext cx="467523" cy="468784"/>
      </dsp:txXfrm>
    </dsp:sp>
    <dsp:sp modelId="{4E1316E6-1ED4-FD49-B9AF-30FD1C6A3895}">
      <dsp:nvSpPr>
        <dsp:cNvPr id="0" name=""/>
        <dsp:cNvSpPr/>
      </dsp:nvSpPr>
      <dsp:spPr>
        <a:xfrm>
          <a:off x="10540" y="3699252"/>
          <a:ext cx="3150427" cy="2208027"/>
        </a:xfrm>
        <a:prstGeom prst="roundRect">
          <a:avLst>
            <a:gd name="adj" fmla="val 10000"/>
          </a:avLst>
        </a:prstGeom>
        <a:gradFill rotWithShape="0">
          <a:gsLst>
            <a:gs pos="0">
              <a:schemeClr val="accent5">
                <a:hueOff val="-6758543"/>
                <a:satOff val="-17419"/>
                <a:lumOff val="-11765"/>
                <a:alphaOff val="0"/>
                <a:lumMod val="110000"/>
                <a:satMod val="105000"/>
                <a:tint val="67000"/>
              </a:schemeClr>
            </a:gs>
            <a:gs pos="50000">
              <a:schemeClr val="accent5">
                <a:hueOff val="-6758543"/>
                <a:satOff val="-17419"/>
                <a:lumOff val="-11765"/>
                <a:alphaOff val="0"/>
                <a:lumMod val="105000"/>
                <a:satMod val="103000"/>
                <a:tint val="73000"/>
              </a:schemeClr>
            </a:gs>
            <a:gs pos="100000">
              <a:schemeClr val="accent5">
                <a:hueOff val="-6758543"/>
                <a:satOff val="-17419"/>
                <a:lumOff val="-1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IN" sz="1400" b="1" kern="1200" dirty="0">
              <a:solidFill>
                <a:srgbClr val="161ED1"/>
              </a:solidFill>
            </a:rPr>
            <a:t>Renewal of Registration</a:t>
          </a:r>
        </a:p>
        <a:p>
          <a:pPr marL="0" lvl="0" indent="0" algn="ctr" defTabSz="622300">
            <a:lnSpc>
              <a:spcPct val="90000"/>
            </a:lnSpc>
            <a:spcBef>
              <a:spcPct val="0"/>
            </a:spcBef>
            <a:spcAft>
              <a:spcPct val="35000"/>
            </a:spcAft>
            <a:buNone/>
          </a:pPr>
          <a:endParaRPr lang="en-IN" sz="1400" b="1" kern="1200" dirty="0"/>
        </a:p>
        <a:p>
          <a:pPr marL="0" lvl="0" indent="0" algn="ctr" defTabSz="622300">
            <a:lnSpc>
              <a:spcPct val="90000"/>
            </a:lnSpc>
            <a:spcBef>
              <a:spcPct val="0"/>
            </a:spcBef>
            <a:spcAft>
              <a:spcPct val="35000"/>
            </a:spcAft>
            <a:buNone/>
          </a:pPr>
          <a:r>
            <a:rPr lang="en-IN" sz="1400" b="1" kern="1200" dirty="0"/>
            <a:t>An application for renewal of certificate of registration shall be made in duplicate in Form A, to the Registration Authority 60 days before the date of expiry of the certificate of registration. </a:t>
          </a:r>
          <a:endParaRPr lang="en-US" sz="1400" b="1" kern="1200" dirty="0"/>
        </a:p>
      </dsp:txBody>
      <dsp:txXfrm>
        <a:off x="75211" y="3763923"/>
        <a:ext cx="3021085" cy="207868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340D5F-1008-8342-A467-338F6FBB0CCE}">
      <dsp:nvSpPr>
        <dsp:cNvPr id="0" name=""/>
        <dsp:cNvSpPr/>
      </dsp:nvSpPr>
      <dsp:spPr>
        <a:xfrm>
          <a:off x="0" y="0"/>
          <a:ext cx="5185516" cy="822072"/>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C00000"/>
              </a:solidFill>
              <a:latin typeface="Calibri" panose="020F0502020204030204" pitchFamily="34" charset="0"/>
              <a:cs typeface="Calibri" panose="020F0502020204030204" pitchFamily="34" charset="0"/>
            </a:rPr>
            <a:t>Copy of the following duly attested certificates are required </a:t>
          </a:r>
          <a:endParaRPr lang="en-US" sz="2400" kern="1200" dirty="0">
            <a:solidFill>
              <a:srgbClr val="C00000"/>
            </a:solidFill>
          </a:endParaRPr>
        </a:p>
      </dsp:txBody>
      <dsp:txXfrm>
        <a:off x="24078" y="24078"/>
        <a:ext cx="5137360" cy="773916"/>
      </dsp:txXfrm>
    </dsp:sp>
    <dsp:sp modelId="{5E6CD0D1-F554-C14B-BA80-69245A0B3ACF}">
      <dsp:nvSpPr>
        <dsp:cNvPr id="0" name=""/>
        <dsp:cNvSpPr/>
      </dsp:nvSpPr>
      <dsp:spPr>
        <a:xfrm>
          <a:off x="518551" y="822072"/>
          <a:ext cx="895630" cy="617786"/>
        </a:xfrm>
        <a:custGeom>
          <a:avLst/>
          <a:gdLst/>
          <a:ahLst/>
          <a:cxnLst/>
          <a:rect l="0" t="0" r="0" b="0"/>
          <a:pathLst>
            <a:path>
              <a:moveTo>
                <a:pt x="0" y="0"/>
              </a:moveTo>
              <a:lnTo>
                <a:pt x="0" y="617786"/>
              </a:lnTo>
              <a:lnTo>
                <a:pt x="895630" y="61778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1EAAA2-27EB-ED4B-83F7-6F62B8259E58}">
      <dsp:nvSpPr>
        <dsp:cNvPr id="0" name=""/>
        <dsp:cNvSpPr/>
      </dsp:nvSpPr>
      <dsp:spPr>
        <a:xfrm>
          <a:off x="1414182" y="1028822"/>
          <a:ext cx="3853979" cy="822072"/>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libri" panose="020F0502020204030204" pitchFamily="34" charset="0"/>
              <a:cs typeface="Calibri" panose="020F0502020204030204" pitchFamily="34" charset="0"/>
            </a:rPr>
            <a:t>a)  International Organization for Standardization (ISO)</a:t>
          </a:r>
          <a:endParaRPr lang="en-US" sz="1800" b="1" kern="1200" dirty="0"/>
        </a:p>
      </dsp:txBody>
      <dsp:txXfrm>
        <a:off x="1438260" y="1052900"/>
        <a:ext cx="3805823" cy="773916"/>
      </dsp:txXfrm>
    </dsp:sp>
    <dsp:sp modelId="{E5E409DA-5DF8-214D-B29F-F2414D5A5727}">
      <dsp:nvSpPr>
        <dsp:cNvPr id="0" name=""/>
        <dsp:cNvSpPr/>
      </dsp:nvSpPr>
      <dsp:spPr>
        <a:xfrm>
          <a:off x="518551" y="822072"/>
          <a:ext cx="895630" cy="1645376"/>
        </a:xfrm>
        <a:custGeom>
          <a:avLst/>
          <a:gdLst/>
          <a:ahLst/>
          <a:cxnLst/>
          <a:rect l="0" t="0" r="0" b="0"/>
          <a:pathLst>
            <a:path>
              <a:moveTo>
                <a:pt x="0" y="0"/>
              </a:moveTo>
              <a:lnTo>
                <a:pt x="0" y="1645376"/>
              </a:lnTo>
              <a:lnTo>
                <a:pt x="895630" y="164537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051C23-4214-7B4E-AE15-8F35B5706147}">
      <dsp:nvSpPr>
        <dsp:cNvPr id="0" name=""/>
        <dsp:cNvSpPr/>
      </dsp:nvSpPr>
      <dsp:spPr>
        <a:xfrm>
          <a:off x="1414182" y="2056412"/>
          <a:ext cx="3853979" cy="822072"/>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1689636"/>
              <a:satOff val="-4355"/>
              <a:lumOff val="-294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libri" panose="020F0502020204030204" pitchFamily="34" charset="0"/>
              <a:cs typeface="Calibri" panose="020F0502020204030204" pitchFamily="34" charset="0"/>
            </a:rPr>
            <a:t>b)  Medical Termination of Pregnancy (MTP) Act</a:t>
          </a:r>
          <a:endParaRPr lang="en-US" sz="1800" b="1" kern="1200" dirty="0"/>
        </a:p>
      </dsp:txBody>
      <dsp:txXfrm>
        <a:off x="1438260" y="2080490"/>
        <a:ext cx="3805823" cy="773916"/>
      </dsp:txXfrm>
    </dsp:sp>
    <dsp:sp modelId="{23CB49DC-5948-CA40-B6FC-C660DCF0109F}">
      <dsp:nvSpPr>
        <dsp:cNvPr id="0" name=""/>
        <dsp:cNvSpPr/>
      </dsp:nvSpPr>
      <dsp:spPr>
        <a:xfrm>
          <a:off x="518551" y="822072"/>
          <a:ext cx="895630" cy="2672966"/>
        </a:xfrm>
        <a:custGeom>
          <a:avLst/>
          <a:gdLst/>
          <a:ahLst/>
          <a:cxnLst/>
          <a:rect l="0" t="0" r="0" b="0"/>
          <a:pathLst>
            <a:path>
              <a:moveTo>
                <a:pt x="0" y="0"/>
              </a:moveTo>
              <a:lnTo>
                <a:pt x="0" y="2672966"/>
              </a:lnTo>
              <a:lnTo>
                <a:pt x="895630" y="267296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72F65A-78B2-1842-AE1D-5C0DD7A6B341}">
      <dsp:nvSpPr>
        <dsp:cNvPr id="0" name=""/>
        <dsp:cNvSpPr/>
      </dsp:nvSpPr>
      <dsp:spPr>
        <a:xfrm>
          <a:off x="1414182" y="3084003"/>
          <a:ext cx="3853979" cy="822072"/>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3379271"/>
              <a:satOff val="-8710"/>
              <a:lumOff val="-588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libri" panose="020F0502020204030204" pitchFamily="34" charset="0"/>
              <a:cs typeface="Calibri" panose="020F0502020204030204" pitchFamily="34" charset="0"/>
            </a:rPr>
            <a:t>c)  Pre-Conception and Pre-Natal Diagnostic Techniques (PCPNDT) Act</a:t>
          </a:r>
          <a:endParaRPr lang="en-US" sz="1800" b="1" kern="1200" dirty="0"/>
        </a:p>
      </dsp:txBody>
      <dsp:txXfrm>
        <a:off x="1438260" y="3108081"/>
        <a:ext cx="3805823" cy="773916"/>
      </dsp:txXfrm>
    </dsp:sp>
    <dsp:sp modelId="{B870F417-88B9-E74D-9DAE-B8A6C34F79B8}">
      <dsp:nvSpPr>
        <dsp:cNvPr id="0" name=""/>
        <dsp:cNvSpPr/>
      </dsp:nvSpPr>
      <dsp:spPr>
        <a:xfrm>
          <a:off x="518551" y="822072"/>
          <a:ext cx="895630" cy="3700557"/>
        </a:xfrm>
        <a:custGeom>
          <a:avLst/>
          <a:gdLst/>
          <a:ahLst/>
          <a:cxnLst/>
          <a:rect l="0" t="0" r="0" b="0"/>
          <a:pathLst>
            <a:path>
              <a:moveTo>
                <a:pt x="0" y="0"/>
              </a:moveTo>
              <a:lnTo>
                <a:pt x="0" y="3700557"/>
              </a:lnTo>
              <a:lnTo>
                <a:pt x="895630" y="370055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CB5D8E-529A-DD40-BF5D-2416380E31D8}">
      <dsp:nvSpPr>
        <dsp:cNvPr id="0" name=""/>
        <dsp:cNvSpPr/>
      </dsp:nvSpPr>
      <dsp:spPr>
        <a:xfrm>
          <a:off x="1414182" y="4111593"/>
          <a:ext cx="3853979" cy="822072"/>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5068907"/>
              <a:satOff val="-13064"/>
              <a:lumOff val="-882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libri" panose="020F0502020204030204" pitchFamily="34" charset="0"/>
              <a:cs typeface="Calibri" panose="020F0502020204030204" pitchFamily="34" charset="0"/>
            </a:rPr>
            <a:t>d)  Bio-Medical Waste (Management and Handling)</a:t>
          </a:r>
          <a:endParaRPr lang="en-US" sz="1800" b="1" kern="1200" dirty="0"/>
        </a:p>
      </dsp:txBody>
      <dsp:txXfrm>
        <a:off x="1438260" y="4135671"/>
        <a:ext cx="3805823" cy="773916"/>
      </dsp:txXfrm>
    </dsp:sp>
    <dsp:sp modelId="{17B95115-3979-DB4E-8300-6C5087CD24B4}">
      <dsp:nvSpPr>
        <dsp:cNvPr id="0" name=""/>
        <dsp:cNvSpPr/>
      </dsp:nvSpPr>
      <dsp:spPr>
        <a:xfrm>
          <a:off x="518551" y="822072"/>
          <a:ext cx="895630" cy="4728147"/>
        </a:xfrm>
        <a:custGeom>
          <a:avLst/>
          <a:gdLst/>
          <a:ahLst/>
          <a:cxnLst/>
          <a:rect l="0" t="0" r="0" b="0"/>
          <a:pathLst>
            <a:path>
              <a:moveTo>
                <a:pt x="0" y="0"/>
              </a:moveTo>
              <a:lnTo>
                <a:pt x="0" y="4728147"/>
              </a:lnTo>
              <a:lnTo>
                <a:pt x="895630" y="472814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0026BC-7BFF-9448-9852-3E99D79F1DA8}">
      <dsp:nvSpPr>
        <dsp:cNvPr id="0" name=""/>
        <dsp:cNvSpPr/>
      </dsp:nvSpPr>
      <dsp:spPr>
        <a:xfrm>
          <a:off x="1414182" y="5139183"/>
          <a:ext cx="3853979" cy="822072"/>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alibri" panose="020F0502020204030204" pitchFamily="34" charset="0"/>
              <a:cs typeface="Calibri" panose="020F0502020204030204" pitchFamily="34" charset="0"/>
            </a:rPr>
            <a:t>e)  Clinical Establishment Act</a:t>
          </a:r>
        </a:p>
        <a:p>
          <a:pPr marL="0" lvl="0" indent="0" algn="ctr" defTabSz="800100">
            <a:lnSpc>
              <a:spcPct val="90000"/>
            </a:lnSpc>
            <a:spcBef>
              <a:spcPct val="0"/>
            </a:spcBef>
            <a:spcAft>
              <a:spcPct val="35000"/>
            </a:spcAft>
            <a:buNone/>
          </a:pPr>
          <a:r>
            <a:rPr lang="en-US" sz="1800" b="1" kern="1200" dirty="0">
              <a:latin typeface="Calibri" panose="020F0502020204030204" pitchFamily="34" charset="0"/>
              <a:cs typeface="Calibri" panose="020F0502020204030204" pitchFamily="34" charset="0"/>
            </a:rPr>
            <a:t>NOC from Fire Safety Department</a:t>
          </a:r>
          <a:endParaRPr lang="en-US" sz="1800" b="1" kern="1200" dirty="0"/>
        </a:p>
      </dsp:txBody>
      <dsp:txXfrm>
        <a:off x="1438260" y="5163261"/>
        <a:ext cx="3805823" cy="773916"/>
      </dsp:txXfrm>
    </dsp:sp>
    <dsp:sp modelId="{D612E0A1-4AEF-934C-8796-CDB8008FF282}">
      <dsp:nvSpPr>
        <dsp:cNvPr id="0" name=""/>
        <dsp:cNvSpPr/>
      </dsp:nvSpPr>
      <dsp:spPr>
        <a:xfrm>
          <a:off x="6350710" y="78630"/>
          <a:ext cx="4817474" cy="1513147"/>
        </a:xfrm>
        <a:prstGeom prst="roundRect">
          <a:avLst>
            <a:gd name="adj" fmla="val 10000"/>
          </a:avLst>
        </a:prstGeom>
        <a:gradFill rotWithShape="0">
          <a:gsLst>
            <a:gs pos="0">
              <a:schemeClr val="accent5">
                <a:hueOff val="-6758543"/>
                <a:satOff val="-17419"/>
                <a:lumOff val="-11765"/>
                <a:alphaOff val="0"/>
                <a:lumMod val="110000"/>
                <a:satMod val="105000"/>
                <a:tint val="67000"/>
              </a:schemeClr>
            </a:gs>
            <a:gs pos="50000">
              <a:schemeClr val="accent5">
                <a:hueOff val="-6758543"/>
                <a:satOff val="-17419"/>
                <a:lumOff val="-11765"/>
                <a:alphaOff val="0"/>
                <a:lumMod val="105000"/>
                <a:satMod val="103000"/>
                <a:tint val="73000"/>
              </a:schemeClr>
            </a:gs>
            <a:gs pos="100000">
              <a:schemeClr val="accent5">
                <a:hueOff val="-6758543"/>
                <a:satOff val="-17419"/>
                <a:lumOff val="-1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22860" rIns="3429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C00000"/>
              </a:solidFill>
              <a:latin typeface="Calibri" panose="020F0502020204030204" pitchFamily="34" charset="0"/>
              <a:cs typeface="Calibri" panose="020F0502020204030204" pitchFamily="34" charset="0"/>
            </a:rPr>
            <a:t>Duly filled application form should be sent to ICMR in duplicates</a:t>
          </a:r>
        </a:p>
        <a:p>
          <a:pPr marL="0" lvl="0" indent="0" algn="ctr" defTabSz="800100">
            <a:lnSpc>
              <a:spcPct val="90000"/>
            </a:lnSpc>
            <a:spcBef>
              <a:spcPct val="0"/>
            </a:spcBef>
            <a:spcAft>
              <a:spcPct val="35000"/>
            </a:spcAft>
            <a:buNone/>
          </a:pPr>
          <a:r>
            <a:rPr lang="en-US" sz="1800" b="1" kern="1200" dirty="0">
              <a:solidFill>
                <a:srgbClr val="7030A0"/>
              </a:solidFill>
              <a:latin typeface="Calibri" panose="020F0502020204030204" pitchFamily="34" charset="0"/>
              <a:cs typeface="Calibri" panose="020F0502020204030204" pitchFamily="34" charset="0"/>
            </a:rPr>
            <a:t>If approved ICMR will send the enrollment number</a:t>
          </a:r>
          <a:endParaRPr lang="en-US" sz="1800" kern="1200" dirty="0">
            <a:solidFill>
              <a:srgbClr val="7030A0"/>
            </a:solidFill>
          </a:endParaRPr>
        </a:p>
      </dsp:txBody>
      <dsp:txXfrm>
        <a:off x="6395029" y="122949"/>
        <a:ext cx="4728836" cy="14245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83B1DB-7D79-0D41-94EE-79EFF34F5EB2}">
      <dsp:nvSpPr>
        <dsp:cNvPr id="0" name=""/>
        <dsp:cNvSpPr/>
      </dsp:nvSpPr>
      <dsp:spPr>
        <a:xfrm>
          <a:off x="631749" y="4396"/>
          <a:ext cx="3922299" cy="1762857"/>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161ED1"/>
              </a:solidFill>
            </a:rPr>
            <a:t>Primary (Level 1) Infertility Clinics</a:t>
          </a:r>
        </a:p>
      </dsp:txBody>
      <dsp:txXfrm>
        <a:off x="631749" y="4396"/>
        <a:ext cx="3922299" cy="1762857"/>
      </dsp:txXfrm>
    </dsp:sp>
    <dsp:sp modelId="{D31D0A35-E617-5643-AEAC-B7F51755990F}">
      <dsp:nvSpPr>
        <dsp:cNvPr id="0" name=""/>
        <dsp:cNvSpPr/>
      </dsp:nvSpPr>
      <dsp:spPr>
        <a:xfrm>
          <a:off x="4847858" y="4396"/>
          <a:ext cx="3922299" cy="1762857"/>
        </a:xfrm>
        <a:prstGeom prst="rect">
          <a:avLst/>
        </a:prstGeom>
        <a:gradFill rotWithShape="0">
          <a:gsLst>
            <a:gs pos="0">
              <a:schemeClr val="accent5">
                <a:hueOff val="-1351709"/>
                <a:satOff val="-3484"/>
                <a:lumOff val="-2353"/>
                <a:alphaOff val="0"/>
                <a:lumMod val="110000"/>
                <a:satMod val="105000"/>
                <a:tint val="67000"/>
              </a:schemeClr>
            </a:gs>
            <a:gs pos="50000">
              <a:schemeClr val="accent5">
                <a:hueOff val="-1351709"/>
                <a:satOff val="-3484"/>
                <a:lumOff val="-2353"/>
                <a:alphaOff val="0"/>
                <a:lumMod val="105000"/>
                <a:satMod val="103000"/>
                <a:tint val="73000"/>
              </a:schemeClr>
            </a:gs>
            <a:gs pos="100000">
              <a:schemeClr val="accent5">
                <a:hueOff val="-1351709"/>
                <a:satOff val="-3484"/>
                <a:lumOff val="-235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Clinics where preliminary investigations of infertility treatment is carried out The treatment do not require handling of sperm, egg or embryo outside the body.</a:t>
          </a:r>
          <a:endParaRPr lang="en-IN" sz="1800" b="1" kern="1200" dirty="0"/>
        </a:p>
      </dsp:txBody>
      <dsp:txXfrm>
        <a:off x="4847858" y="4396"/>
        <a:ext cx="3922299" cy="1762857"/>
      </dsp:txXfrm>
    </dsp:sp>
    <dsp:sp modelId="{4D25151C-7717-F447-B46C-EFD2449E332E}">
      <dsp:nvSpPr>
        <dsp:cNvPr id="0" name=""/>
        <dsp:cNvSpPr/>
      </dsp:nvSpPr>
      <dsp:spPr>
        <a:xfrm>
          <a:off x="631749" y="2061063"/>
          <a:ext cx="3922299" cy="1762857"/>
        </a:xfrm>
        <a:prstGeom prst="rect">
          <a:avLst/>
        </a:prstGeom>
        <a:gradFill rotWithShape="0">
          <a:gsLst>
            <a:gs pos="0">
              <a:schemeClr val="accent5">
                <a:hueOff val="-2703417"/>
                <a:satOff val="-6968"/>
                <a:lumOff val="-4706"/>
                <a:alphaOff val="0"/>
                <a:lumMod val="110000"/>
                <a:satMod val="105000"/>
                <a:tint val="67000"/>
              </a:schemeClr>
            </a:gs>
            <a:gs pos="50000">
              <a:schemeClr val="accent5">
                <a:hueOff val="-2703417"/>
                <a:satOff val="-6968"/>
                <a:lumOff val="-4706"/>
                <a:alphaOff val="0"/>
                <a:lumMod val="105000"/>
                <a:satMod val="103000"/>
                <a:tint val="73000"/>
              </a:schemeClr>
            </a:gs>
            <a:gs pos="100000">
              <a:schemeClr val="accent5">
                <a:hueOff val="-2703417"/>
                <a:satOff val="-6968"/>
                <a:lumOff val="-470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161ED1"/>
              </a:solidFill>
            </a:rPr>
            <a:t>Secondary (Level 2) Infertility Clinics</a:t>
          </a:r>
          <a:endParaRPr lang="en-IN" sz="1800" b="1" kern="1200" dirty="0">
            <a:solidFill>
              <a:srgbClr val="161ED1"/>
            </a:solidFill>
          </a:endParaRPr>
        </a:p>
      </dsp:txBody>
      <dsp:txXfrm>
        <a:off x="631749" y="2061063"/>
        <a:ext cx="3922299" cy="1762857"/>
      </dsp:txXfrm>
    </dsp:sp>
    <dsp:sp modelId="{4A81C548-BF95-774C-BA91-D36032C0EADB}">
      <dsp:nvSpPr>
        <dsp:cNvPr id="0" name=""/>
        <dsp:cNvSpPr/>
      </dsp:nvSpPr>
      <dsp:spPr>
        <a:xfrm>
          <a:off x="4847858" y="2061063"/>
          <a:ext cx="3922299" cy="1762857"/>
        </a:xfrm>
        <a:prstGeom prst="rect">
          <a:avLst/>
        </a:prstGeom>
        <a:gradFill rotWithShape="0">
          <a:gsLst>
            <a:gs pos="0">
              <a:schemeClr val="accent5">
                <a:hueOff val="-4055126"/>
                <a:satOff val="-10451"/>
                <a:lumOff val="-7059"/>
                <a:alphaOff val="0"/>
                <a:lumMod val="110000"/>
                <a:satMod val="105000"/>
                <a:tint val="67000"/>
              </a:schemeClr>
            </a:gs>
            <a:gs pos="50000">
              <a:schemeClr val="accent5">
                <a:hueOff val="-4055126"/>
                <a:satOff val="-10451"/>
                <a:lumOff val="-7059"/>
                <a:alphaOff val="0"/>
                <a:lumMod val="105000"/>
                <a:satMod val="103000"/>
                <a:tint val="73000"/>
              </a:schemeClr>
            </a:gs>
            <a:gs pos="100000">
              <a:schemeClr val="accent5">
                <a:hueOff val="-4055126"/>
                <a:satOff val="-10451"/>
                <a:lumOff val="-705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Clinics where facilities for artificial insemination using husband’s semen (AIH) or artificial insemination using donor semen (AID) and intrauterine insemination (IUI) using husband’s or donor semen is carried out. </a:t>
          </a:r>
          <a:endParaRPr lang="en-IN" sz="1800" b="1" kern="1200" dirty="0"/>
        </a:p>
      </dsp:txBody>
      <dsp:txXfrm>
        <a:off x="4847858" y="2061063"/>
        <a:ext cx="3922299" cy="1762857"/>
      </dsp:txXfrm>
    </dsp:sp>
    <dsp:sp modelId="{F9C6C5BA-CBE8-B24F-9472-3ADE60BB3676}">
      <dsp:nvSpPr>
        <dsp:cNvPr id="0" name=""/>
        <dsp:cNvSpPr/>
      </dsp:nvSpPr>
      <dsp:spPr>
        <a:xfrm>
          <a:off x="631749" y="4117730"/>
          <a:ext cx="3922299" cy="1762857"/>
        </a:xfrm>
        <a:prstGeom prst="rect">
          <a:avLst/>
        </a:prstGeom>
        <a:gradFill rotWithShape="0">
          <a:gsLst>
            <a:gs pos="0">
              <a:schemeClr val="accent5">
                <a:hueOff val="-5406834"/>
                <a:satOff val="-13935"/>
                <a:lumOff val="-9412"/>
                <a:alphaOff val="0"/>
                <a:lumMod val="110000"/>
                <a:satMod val="105000"/>
                <a:tint val="67000"/>
              </a:schemeClr>
            </a:gs>
            <a:gs pos="50000">
              <a:schemeClr val="accent5">
                <a:hueOff val="-5406834"/>
                <a:satOff val="-13935"/>
                <a:lumOff val="-9412"/>
                <a:alphaOff val="0"/>
                <a:lumMod val="105000"/>
                <a:satMod val="103000"/>
                <a:tint val="73000"/>
              </a:schemeClr>
            </a:gs>
            <a:gs pos="100000">
              <a:schemeClr val="accent5">
                <a:hueOff val="-5406834"/>
                <a:satOff val="-13935"/>
                <a:lumOff val="-941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161ED1"/>
              </a:solidFill>
            </a:rPr>
            <a:t>Tertiary (Level 3) Infertility Clinics</a:t>
          </a:r>
          <a:endParaRPr lang="en-IN" sz="1800" b="1" kern="1200" dirty="0">
            <a:solidFill>
              <a:srgbClr val="161ED1"/>
            </a:solidFill>
          </a:endParaRPr>
        </a:p>
      </dsp:txBody>
      <dsp:txXfrm>
        <a:off x="631749" y="4117730"/>
        <a:ext cx="3922299" cy="1762857"/>
      </dsp:txXfrm>
    </dsp:sp>
    <dsp:sp modelId="{5D365B3C-93E5-0A4C-9E62-AAF2CEC67223}">
      <dsp:nvSpPr>
        <dsp:cNvPr id="0" name=""/>
        <dsp:cNvSpPr/>
      </dsp:nvSpPr>
      <dsp:spPr>
        <a:xfrm>
          <a:off x="4847858" y="4117730"/>
          <a:ext cx="3922299" cy="1762857"/>
        </a:xfrm>
        <a:prstGeom prst="rect">
          <a:avLst/>
        </a:prstGeom>
        <a:gradFill rotWithShape="0">
          <a:gsLst>
            <a:gs pos="0">
              <a:schemeClr val="accent5">
                <a:hueOff val="-6758543"/>
                <a:satOff val="-17419"/>
                <a:lumOff val="-11765"/>
                <a:alphaOff val="0"/>
                <a:lumMod val="110000"/>
                <a:satMod val="105000"/>
                <a:tint val="67000"/>
              </a:schemeClr>
            </a:gs>
            <a:gs pos="50000">
              <a:schemeClr val="accent5">
                <a:hueOff val="-6758543"/>
                <a:satOff val="-17419"/>
                <a:lumOff val="-11765"/>
                <a:alphaOff val="0"/>
                <a:lumMod val="105000"/>
                <a:satMod val="103000"/>
                <a:tint val="73000"/>
              </a:schemeClr>
            </a:gs>
            <a:gs pos="100000">
              <a:schemeClr val="accent5">
                <a:hueOff val="-6758543"/>
                <a:satOff val="-17419"/>
                <a:lumOff val="-1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These clinics will have diagnostic and therapeutic at the highest level of specialization and with the best of facilities and research  </a:t>
          </a:r>
          <a:endParaRPr lang="en-IN" sz="1800" b="1" kern="1200" dirty="0"/>
        </a:p>
      </dsp:txBody>
      <dsp:txXfrm>
        <a:off x="4847858" y="4117730"/>
        <a:ext cx="3922299" cy="17628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E40B90-FC95-984C-92D9-26216D142C7B}">
      <dsp:nvSpPr>
        <dsp:cNvPr id="0" name=""/>
        <dsp:cNvSpPr/>
      </dsp:nvSpPr>
      <dsp:spPr>
        <a:xfrm>
          <a:off x="0" y="5115669"/>
          <a:ext cx="11895016" cy="1679339"/>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IN" sz="2800" b="1" kern="1200" dirty="0">
              <a:solidFill>
                <a:srgbClr val="161ED1"/>
              </a:solidFill>
            </a:rPr>
            <a:t>ART Procedures</a:t>
          </a:r>
          <a:endParaRPr lang="en-US" sz="2800" kern="1200" dirty="0">
            <a:solidFill>
              <a:srgbClr val="161ED1"/>
            </a:solidFill>
          </a:endParaRPr>
        </a:p>
      </dsp:txBody>
      <dsp:txXfrm>
        <a:off x="0" y="5115669"/>
        <a:ext cx="11895016" cy="906843"/>
      </dsp:txXfrm>
    </dsp:sp>
    <dsp:sp modelId="{13F14955-41C8-3840-B6BD-783665D4078C}">
      <dsp:nvSpPr>
        <dsp:cNvPr id="0" name=""/>
        <dsp:cNvSpPr/>
      </dsp:nvSpPr>
      <dsp:spPr>
        <a:xfrm>
          <a:off x="0" y="5892846"/>
          <a:ext cx="5947508" cy="964654"/>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IN" sz="1600" b="1" kern="1200" dirty="0"/>
            <a:t>Artificial insemination with husband’s semen (AIH), Artificial insemination with donor semen (AID), Intrauterine insemination with either husband’s or donor semen (IUI-H or IUI-D)</a:t>
          </a:r>
          <a:endParaRPr lang="en-US" sz="1600" b="1" kern="1200" dirty="0"/>
        </a:p>
      </dsp:txBody>
      <dsp:txXfrm>
        <a:off x="0" y="5892846"/>
        <a:ext cx="5947508" cy="964654"/>
      </dsp:txXfrm>
    </dsp:sp>
    <dsp:sp modelId="{DC26D740-CBF7-AC40-80CE-C5FC261B445E}">
      <dsp:nvSpPr>
        <dsp:cNvPr id="0" name=""/>
        <dsp:cNvSpPr/>
      </dsp:nvSpPr>
      <dsp:spPr>
        <a:xfrm>
          <a:off x="5947508" y="5892750"/>
          <a:ext cx="5947508" cy="964847"/>
        </a:xfrm>
        <a:prstGeom prst="rect">
          <a:avLst/>
        </a:prstGeom>
        <a:solidFill>
          <a:schemeClr val="accent5">
            <a:tint val="40000"/>
            <a:alpha val="90000"/>
            <a:hueOff val="-1684941"/>
            <a:satOff val="-5708"/>
            <a:lumOff val="-732"/>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IN" sz="1600" b="1" kern="1200" dirty="0"/>
            <a:t>In vitro fertilization and embryo transfer (IVF-ET), Intracytoplasmic sperm injection (ICSI) with ejaculated, epididymal or testicular spermatozoa, Oocyte donation (OD) or embryo donation (ED), Cryopreservation</a:t>
          </a:r>
          <a:endParaRPr lang="en-US" sz="1600" b="1" kern="1200" dirty="0"/>
        </a:p>
      </dsp:txBody>
      <dsp:txXfrm>
        <a:off x="5947508" y="5892750"/>
        <a:ext cx="5947508" cy="964847"/>
      </dsp:txXfrm>
    </dsp:sp>
    <dsp:sp modelId="{5A56118D-94E0-A849-A01E-ED1251CB9B3C}">
      <dsp:nvSpPr>
        <dsp:cNvPr id="0" name=""/>
        <dsp:cNvSpPr/>
      </dsp:nvSpPr>
      <dsp:spPr>
        <a:xfrm rot="10800000">
          <a:off x="0" y="2558035"/>
          <a:ext cx="11895016" cy="2582823"/>
        </a:xfrm>
        <a:prstGeom prst="upArrowCallout">
          <a:avLst/>
        </a:prstGeom>
        <a:gradFill rotWithShape="0">
          <a:gsLst>
            <a:gs pos="0">
              <a:schemeClr val="accent5">
                <a:hueOff val="-3379271"/>
                <a:satOff val="-8710"/>
                <a:lumOff val="-5883"/>
                <a:alphaOff val="0"/>
                <a:lumMod val="110000"/>
                <a:satMod val="105000"/>
                <a:tint val="67000"/>
              </a:schemeClr>
            </a:gs>
            <a:gs pos="50000">
              <a:schemeClr val="accent5">
                <a:hueOff val="-3379271"/>
                <a:satOff val="-8710"/>
                <a:lumOff val="-5883"/>
                <a:alphaOff val="0"/>
                <a:lumMod val="105000"/>
                <a:satMod val="103000"/>
                <a:tint val="73000"/>
              </a:schemeClr>
            </a:gs>
            <a:gs pos="100000">
              <a:schemeClr val="accent5">
                <a:hueOff val="-3379271"/>
                <a:satOff val="-8710"/>
                <a:lumOff val="-588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IN" sz="2800" b="1" kern="1200">
              <a:solidFill>
                <a:srgbClr val="161ED1"/>
              </a:solidFill>
            </a:rPr>
            <a:t>Minimum Physical Infrastructure Requirement for an Infertility Clinic</a:t>
          </a:r>
          <a:endParaRPr lang="en-US" sz="2800" kern="1200">
            <a:solidFill>
              <a:srgbClr val="161ED1"/>
            </a:solidFill>
          </a:endParaRPr>
        </a:p>
      </dsp:txBody>
      <dsp:txXfrm rot="-10800000">
        <a:off x="0" y="2558035"/>
        <a:ext cx="11895016" cy="906571"/>
      </dsp:txXfrm>
    </dsp:sp>
    <dsp:sp modelId="{7D8C94E7-589F-ED42-BFC6-1F28613C7DFD}">
      <dsp:nvSpPr>
        <dsp:cNvPr id="0" name=""/>
        <dsp:cNvSpPr/>
      </dsp:nvSpPr>
      <dsp:spPr>
        <a:xfrm>
          <a:off x="0" y="3343558"/>
          <a:ext cx="5947508" cy="1014361"/>
        </a:xfrm>
        <a:prstGeom prst="rect">
          <a:avLst/>
        </a:prstGeom>
        <a:solidFill>
          <a:schemeClr val="accent5">
            <a:tint val="40000"/>
            <a:alpha val="90000"/>
            <a:hueOff val="-3369881"/>
            <a:satOff val="-11416"/>
            <a:lumOff val="-1464"/>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IN" sz="1600" b="1" kern="1200" dirty="0"/>
            <a:t>Non-sterile area -  Reception, waiting room for patients, examination room with privacy,  general purpose clinical laboratory, store room, record room, autoclave room, semen collection room, clean room for IUI, UPS for back up power supply</a:t>
          </a:r>
          <a:endParaRPr lang="en-US" sz="1600" b="1" kern="1200" dirty="0"/>
        </a:p>
      </dsp:txBody>
      <dsp:txXfrm>
        <a:off x="0" y="3343558"/>
        <a:ext cx="5947508" cy="1014361"/>
      </dsp:txXfrm>
    </dsp:sp>
    <dsp:sp modelId="{5A763F76-8DC9-EF4A-BA16-1FA96A3D6D32}">
      <dsp:nvSpPr>
        <dsp:cNvPr id="0" name=""/>
        <dsp:cNvSpPr/>
      </dsp:nvSpPr>
      <dsp:spPr>
        <a:xfrm>
          <a:off x="5947508" y="3343558"/>
          <a:ext cx="5947508" cy="1014361"/>
        </a:xfrm>
        <a:prstGeom prst="rect">
          <a:avLst/>
        </a:prstGeom>
        <a:solidFill>
          <a:schemeClr val="accent5">
            <a:tint val="40000"/>
            <a:alpha val="90000"/>
            <a:hueOff val="-5054821"/>
            <a:satOff val="-17124"/>
            <a:lumOff val="-2196"/>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IN" sz="1600" b="1" kern="1200" dirty="0"/>
            <a:t>Sterile area, - Semen processing laboratory,  operation theatre dedicated for oocyte retrieval and embryo transfer, embryology laboratory complex</a:t>
          </a:r>
          <a:endParaRPr lang="en-US" sz="1600" b="1" kern="1200" dirty="0"/>
        </a:p>
      </dsp:txBody>
      <dsp:txXfrm>
        <a:off x="5947508" y="3343558"/>
        <a:ext cx="5947508" cy="1014361"/>
      </dsp:txXfrm>
    </dsp:sp>
    <dsp:sp modelId="{0DFD7486-074D-4E4E-9910-91A284C6A675}">
      <dsp:nvSpPr>
        <dsp:cNvPr id="0" name=""/>
        <dsp:cNvSpPr/>
      </dsp:nvSpPr>
      <dsp:spPr>
        <a:xfrm rot="10800000">
          <a:off x="0" y="401"/>
          <a:ext cx="11895016" cy="2582823"/>
        </a:xfrm>
        <a:prstGeom prst="upArrowCallout">
          <a:avLst/>
        </a:prstGeom>
        <a:gradFill rotWithShape="0">
          <a:gsLst>
            <a:gs pos="0">
              <a:schemeClr val="accent5">
                <a:hueOff val="-6758543"/>
                <a:satOff val="-17419"/>
                <a:lumOff val="-11765"/>
                <a:alphaOff val="0"/>
                <a:lumMod val="110000"/>
                <a:satMod val="105000"/>
                <a:tint val="67000"/>
              </a:schemeClr>
            </a:gs>
            <a:gs pos="50000">
              <a:schemeClr val="accent5">
                <a:hueOff val="-6758543"/>
                <a:satOff val="-17419"/>
                <a:lumOff val="-11765"/>
                <a:alphaOff val="0"/>
                <a:lumMod val="105000"/>
                <a:satMod val="103000"/>
                <a:tint val="73000"/>
              </a:schemeClr>
            </a:gs>
            <a:gs pos="100000">
              <a:schemeClr val="accent5">
                <a:hueOff val="-6758543"/>
                <a:satOff val="-17419"/>
                <a:lumOff val="-1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en-IN" sz="2800" b="1" kern="1200" dirty="0">
              <a:solidFill>
                <a:srgbClr val="161ED1"/>
              </a:solidFill>
            </a:rPr>
            <a:t>Minimum Requirement Regarding Staff in Infertility Clinics</a:t>
          </a:r>
          <a:endParaRPr lang="en-US" sz="2800" kern="1200" dirty="0">
            <a:solidFill>
              <a:srgbClr val="161ED1"/>
            </a:solidFill>
          </a:endParaRPr>
        </a:p>
      </dsp:txBody>
      <dsp:txXfrm rot="-10800000">
        <a:off x="0" y="401"/>
        <a:ext cx="11895016" cy="906571"/>
      </dsp:txXfrm>
    </dsp:sp>
    <dsp:sp modelId="{C4668E82-227F-A049-ADC9-780B590E2A15}">
      <dsp:nvSpPr>
        <dsp:cNvPr id="0" name=""/>
        <dsp:cNvSpPr/>
      </dsp:nvSpPr>
      <dsp:spPr>
        <a:xfrm>
          <a:off x="0" y="906973"/>
          <a:ext cx="11895016" cy="772264"/>
        </a:xfrm>
        <a:prstGeom prst="rect">
          <a:avLst/>
        </a:prstGeom>
        <a:solidFill>
          <a:schemeClr val="accent5">
            <a:tint val="40000"/>
            <a:alpha val="90000"/>
            <a:hueOff val="-6739762"/>
            <a:satOff val="-22832"/>
            <a:lumOff val="-2928"/>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IN" sz="1800" b="1" kern="1200" dirty="0" err="1"/>
            <a:t>Gynecologist</a:t>
          </a:r>
          <a:r>
            <a:rPr lang="en-IN" sz="1800" b="1" kern="1200" dirty="0"/>
            <a:t>, </a:t>
          </a:r>
          <a:r>
            <a:rPr lang="en-IN" sz="1800" b="1" kern="1200" dirty="0" err="1"/>
            <a:t>Andrologist</a:t>
          </a:r>
          <a:r>
            <a:rPr lang="en-IN" sz="1800" b="1" kern="1200" dirty="0"/>
            <a:t>, Clinical Embryologist, </a:t>
          </a:r>
          <a:r>
            <a:rPr lang="en-IN" sz="1800" b="1" kern="1200" dirty="0" err="1"/>
            <a:t>Counsellor,Program</a:t>
          </a:r>
          <a:r>
            <a:rPr lang="en-IN" sz="1800" b="1" kern="1200" dirty="0"/>
            <a:t> Co-ordinator/Director</a:t>
          </a:r>
          <a:endParaRPr lang="en-US" sz="1800" b="1" kern="1200" dirty="0"/>
        </a:p>
      </dsp:txBody>
      <dsp:txXfrm>
        <a:off x="0" y="906973"/>
        <a:ext cx="11895016" cy="77226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8FE3F-EA9E-3A49-83F7-459B4B69A1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48C6F65-2DA3-3547-8B7F-CC0138D07C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189993-28C5-3640-A251-69388886B2F7}"/>
              </a:ext>
            </a:extLst>
          </p:cNvPr>
          <p:cNvSpPr>
            <a:spLocks noGrp="1"/>
          </p:cNvSpPr>
          <p:nvPr>
            <p:ph type="dt" sz="half" idx="10"/>
          </p:nvPr>
        </p:nvSpPr>
        <p:spPr/>
        <p:txBody>
          <a:bodyPr/>
          <a:lstStyle/>
          <a:p>
            <a:fld id="{E140B84A-9D82-BD4E-AD9B-CA4FD91D6D3A}" type="datetimeFigureOut">
              <a:rPr lang="en-US" smtClean="0"/>
              <a:t>7/30/19</a:t>
            </a:fld>
            <a:endParaRPr lang="en-US" dirty="0"/>
          </a:p>
        </p:txBody>
      </p:sp>
      <p:sp>
        <p:nvSpPr>
          <p:cNvPr id="5" name="Footer Placeholder 4">
            <a:extLst>
              <a:ext uri="{FF2B5EF4-FFF2-40B4-BE49-F238E27FC236}">
                <a16:creationId xmlns:a16="http://schemas.microsoft.com/office/drawing/2014/main" id="{9D690E66-3F78-A046-B030-B3E2CD34361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38639D-A4DC-DE43-9587-20CEA615428E}"/>
              </a:ext>
            </a:extLst>
          </p:cNvPr>
          <p:cNvSpPr>
            <a:spLocks noGrp="1"/>
          </p:cNvSpPr>
          <p:nvPr>
            <p:ph type="sldNum" sz="quarter" idx="12"/>
          </p:nvPr>
        </p:nvSpPr>
        <p:spPr/>
        <p:txBody>
          <a:bodyPr/>
          <a:lstStyle/>
          <a:p>
            <a:fld id="{9FAD29D7-EAFD-544E-B685-48078E69BA34}" type="slidenum">
              <a:rPr lang="en-US" smtClean="0"/>
              <a:t>‹#›</a:t>
            </a:fld>
            <a:endParaRPr lang="en-US" dirty="0"/>
          </a:p>
        </p:txBody>
      </p:sp>
    </p:spTree>
    <p:extLst>
      <p:ext uri="{BB962C8B-B14F-4D97-AF65-F5344CB8AC3E}">
        <p14:creationId xmlns:p14="http://schemas.microsoft.com/office/powerpoint/2010/main" val="169180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DBE87-232E-FD43-B907-0A333062EB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67EAEC-B0F3-B745-AEA4-A2BEF4B92B7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B77987-6F3F-EA46-8521-979177663E94}"/>
              </a:ext>
            </a:extLst>
          </p:cNvPr>
          <p:cNvSpPr>
            <a:spLocks noGrp="1"/>
          </p:cNvSpPr>
          <p:nvPr>
            <p:ph type="dt" sz="half" idx="10"/>
          </p:nvPr>
        </p:nvSpPr>
        <p:spPr/>
        <p:txBody>
          <a:bodyPr/>
          <a:lstStyle/>
          <a:p>
            <a:fld id="{E140B84A-9D82-BD4E-AD9B-CA4FD91D6D3A}" type="datetimeFigureOut">
              <a:rPr lang="en-US" smtClean="0"/>
              <a:t>7/30/19</a:t>
            </a:fld>
            <a:endParaRPr lang="en-US" dirty="0"/>
          </a:p>
        </p:txBody>
      </p:sp>
      <p:sp>
        <p:nvSpPr>
          <p:cNvPr id="5" name="Footer Placeholder 4">
            <a:extLst>
              <a:ext uri="{FF2B5EF4-FFF2-40B4-BE49-F238E27FC236}">
                <a16:creationId xmlns:a16="http://schemas.microsoft.com/office/drawing/2014/main" id="{2B150753-11D3-2C46-9D7A-78B33664CAB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2722886-C2AA-A940-82C6-590DD1D55C23}"/>
              </a:ext>
            </a:extLst>
          </p:cNvPr>
          <p:cNvSpPr>
            <a:spLocks noGrp="1"/>
          </p:cNvSpPr>
          <p:nvPr>
            <p:ph type="sldNum" sz="quarter" idx="12"/>
          </p:nvPr>
        </p:nvSpPr>
        <p:spPr/>
        <p:txBody>
          <a:bodyPr/>
          <a:lstStyle/>
          <a:p>
            <a:fld id="{9FAD29D7-EAFD-544E-B685-48078E69BA34}" type="slidenum">
              <a:rPr lang="en-US" smtClean="0"/>
              <a:t>‹#›</a:t>
            </a:fld>
            <a:endParaRPr lang="en-US" dirty="0"/>
          </a:p>
        </p:txBody>
      </p:sp>
    </p:spTree>
    <p:extLst>
      <p:ext uri="{BB962C8B-B14F-4D97-AF65-F5344CB8AC3E}">
        <p14:creationId xmlns:p14="http://schemas.microsoft.com/office/powerpoint/2010/main" val="326581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C8AFDA-0086-D847-AEB0-E83BDE14FF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5A66FA-A73F-BE4C-BB4C-EFAD059C23D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88B04-B403-014B-BBB7-7A8AF7D6DD20}"/>
              </a:ext>
            </a:extLst>
          </p:cNvPr>
          <p:cNvSpPr>
            <a:spLocks noGrp="1"/>
          </p:cNvSpPr>
          <p:nvPr>
            <p:ph type="dt" sz="half" idx="10"/>
          </p:nvPr>
        </p:nvSpPr>
        <p:spPr/>
        <p:txBody>
          <a:bodyPr/>
          <a:lstStyle/>
          <a:p>
            <a:fld id="{E140B84A-9D82-BD4E-AD9B-CA4FD91D6D3A}" type="datetimeFigureOut">
              <a:rPr lang="en-US" smtClean="0"/>
              <a:t>7/30/19</a:t>
            </a:fld>
            <a:endParaRPr lang="en-US" dirty="0"/>
          </a:p>
        </p:txBody>
      </p:sp>
      <p:sp>
        <p:nvSpPr>
          <p:cNvPr id="5" name="Footer Placeholder 4">
            <a:extLst>
              <a:ext uri="{FF2B5EF4-FFF2-40B4-BE49-F238E27FC236}">
                <a16:creationId xmlns:a16="http://schemas.microsoft.com/office/drawing/2014/main" id="{8992B505-1658-924A-A40A-73D07985588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05B66E-9FA9-DE4A-B561-7B8C4B0F7116}"/>
              </a:ext>
            </a:extLst>
          </p:cNvPr>
          <p:cNvSpPr>
            <a:spLocks noGrp="1"/>
          </p:cNvSpPr>
          <p:nvPr>
            <p:ph type="sldNum" sz="quarter" idx="12"/>
          </p:nvPr>
        </p:nvSpPr>
        <p:spPr/>
        <p:txBody>
          <a:bodyPr/>
          <a:lstStyle/>
          <a:p>
            <a:fld id="{9FAD29D7-EAFD-544E-B685-48078E69BA34}" type="slidenum">
              <a:rPr lang="en-US" smtClean="0"/>
              <a:t>‹#›</a:t>
            </a:fld>
            <a:endParaRPr lang="en-US" dirty="0"/>
          </a:p>
        </p:txBody>
      </p:sp>
    </p:spTree>
    <p:extLst>
      <p:ext uri="{BB962C8B-B14F-4D97-AF65-F5344CB8AC3E}">
        <p14:creationId xmlns:p14="http://schemas.microsoft.com/office/powerpoint/2010/main" val="170795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B326F-CD72-8E41-AAAA-902534E559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531C8A-D270-F14C-9FA4-986D7290548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1B1A8-0816-124A-B7C1-A74C815B8A4B}"/>
              </a:ext>
            </a:extLst>
          </p:cNvPr>
          <p:cNvSpPr>
            <a:spLocks noGrp="1"/>
          </p:cNvSpPr>
          <p:nvPr>
            <p:ph type="dt" sz="half" idx="10"/>
          </p:nvPr>
        </p:nvSpPr>
        <p:spPr/>
        <p:txBody>
          <a:bodyPr/>
          <a:lstStyle/>
          <a:p>
            <a:fld id="{E140B84A-9D82-BD4E-AD9B-CA4FD91D6D3A}" type="datetimeFigureOut">
              <a:rPr lang="en-US" smtClean="0"/>
              <a:t>7/30/19</a:t>
            </a:fld>
            <a:endParaRPr lang="en-US" dirty="0"/>
          </a:p>
        </p:txBody>
      </p:sp>
      <p:sp>
        <p:nvSpPr>
          <p:cNvPr id="5" name="Footer Placeholder 4">
            <a:extLst>
              <a:ext uri="{FF2B5EF4-FFF2-40B4-BE49-F238E27FC236}">
                <a16:creationId xmlns:a16="http://schemas.microsoft.com/office/drawing/2014/main" id="{8ADE4AA0-7AB1-9E4B-BB1F-857085ED28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0F98EA4-12B5-B14E-A624-A368A374E34B}"/>
              </a:ext>
            </a:extLst>
          </p:cNvPr>
          <p:cNvSpPr>
            <a:spLocks noGrp="1"/>
          </p:cNvSpPr>
          <p:nvPr>
            <p:ph type="sldNum" sz="quarter" idx="12"/>
          </p:nvPr>
        </p:nvSpPr>
        <p:spPr/>
        <p:txBody>
          <a:bodyPr/>
          <a:lstStyle/>
          <a:p>
            <a:fld id="{9FAD29D7-EAFD-544E-B685-48078E69BA34}" type="slidenum">
              <a:rPr lang="en-US" smtClean="0"/>
              <a:t>‹#›</a:t>
            </a:fld>
            <a:endParaRPr lang="en-US" dirty="0"/>
          </a:p>
        </p:txBody>
      </p:sp>
    </p:spTree>
    <p:extLst>
      <p:ext uri="{BB962C8B-B14F-4D97-AF65-F5344CB8AC3E}">
        <p14:creationId xmlns:p14="http://schemas.microsoft.com/office/powerpoint/2010/main" val="3795331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9C6BD-C1FA-AF40-A150-DF68C3888D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9B7486-EE17-244A-8829-5F47C0121A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09563EA-49B9-1546-92CB-740869F53C73}"/>
              </a:ext>
            </a:extLst>
          </p:cNvPr>
          <p:cNvSpPr>
            <a:spLocks noGrp="1"/>
          </p:cNvSpPr>
          <p:nvPr>
            <p:ph type="dt" sz="half" idx="10"/>
          </p:nvPr>
        </p:nvSpPr>
        <p:spPr/>
        <p:txBody>
          <a:bodyPr/>
          <a:lstStyle/>
          <a:p>
            <a:fld id="{E140B84A-9D82-BD4E-AD9B-CA4FD91D6D3A}" type="datetimeFigureOut">
              <a:rPr lang="en-US" smtClean="0"/>
              <a:t>7/30/19</a:t>
            </a:fld>
            <a:endParaRPr lang="en-US" dirty="0"/>
          </a:p>
        </p:txBody>
      </p:sp>
      <p:sp>
        <p:nvSpPr>
          <p:cNvPr id="5" name="Footer Placeholder 4">
            <a:extLst>
              <a:ext uri="{FF2B5EF4-FFF2-40B4-BE49-F238E27FC236}">
                <a16:creationId xmlns:a16="http://schemas.microsoft.com/office/drawing/2014/main" id="{9238AFE9-3530-3A4D-AAE2-D32C212608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AB79C4-ECF4-7644-9130-AE183AE115A7}"/>
              </a:ext>
            </a:extLst>
          </p:cNvPr>
          <p:cNvSpPr>
            <a:spLocks noGrp="1"/>
          </p:cNvSpPr>
          <p:nvPr>
            <p:ph type="sldNum" sz="quarter" idx="12"/>
          </p:nvPr>
        </p:nvSpPr>
        <p:spPr/>
        <p:txBody>
          <a:bodyPr/>
          <a:lstStyle/>
          <a:p>
            <a:fld id="{9FAD29D7-EAFD-544E-B685-48078E69BA34}" type="slidenum">
              <a:rPr lang="en-US" smtClean="0"/>
              <a:t>‹#›</a:t>
            </a:fld>
            <a:endParaRPr lang="en-US" dirty="0"/>
          </a:p>
        </p:txBody>
      </p:sp>
    </p:spTree>
    <p:extLst>
      <p:ext uri="{BB962C8B-B14F-4D97-AF65-F5344CB8AC3E}">
        <p14:creationId xmlns:p14="http://schemas.microsoft.com/office/powerpoint/2010/main" val="3390261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3CE47-670E-BC45-B6B1-6AB0256645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BEA379-3203-5249-AE9D-E0220B6A116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A1C6DE-7D6E-874F-9B40-96850065E03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177C222-01E6-EE4A-9172-853612D35A2A}"/>
              </a:ext>
            </a:extLst>
          </p:cNvPr>
          <p:cNvSpPr>
            <a:spLocks noGrp="1"/>
          </p:cNvSpPr>
          <p:nvPr>
            <p:ph type="dt" sz="half" idx="10"/>
          </p:nvPr>
        </p:nvSpPr>
        <p:spPr/>
        <p:txBody>
          <a:bodyPr/>
          <a:lstStyle/>
          <a:p>
            <a:fld id="{E140B84A-9D82-BD4E-AD9B-CA4FD91D6D3A}" type="datetimeFigureOut">
              <a:rPr lang="en-US" smtClean="0"/>
              <a:t>7/30/19</a:t>
            </a:fld>
            <a:endParaRPr lang="en-US" dirty="0"/>
          </a:p>
        </p:txBody>
      </p:sp>
      <p:sp>
        <p:nvSpPr>
          <p:cNvPr id="6" name="Footer Placeholder 5">
            <a:extLst>
              <a:ext uri="{FF2B5EF4-FFF2-40B4-BE49-F238E27FC236}">
                <a16:creationId xmlns:a16="http://schemas.microsoft.com/office/drawing/2014/main" id="{32076B3F-03CF-0545-B115-F7A7F499992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1669F3F-1C26-1946-AAFD-B5B7972E255A}"/>
              </a:ext>
            </a:extLst>
          </p:cNvPr>
          <p:cNvSpPr>
            <a:spLocks noGrp="1"/>
          </p:cNvSpPr>
          <p:nvPr>
            <p:ph type="sldNum" sz="quarter" idx="12"/>
          </p:nvPr>
        </p:nvSpPr>
        <p:spPr/>
        <p:txBody>
          <a:bodyPr/>
          <a:lstStyle/>
          <a:p>
            <a:fld id="{9FAD29D7-EAFD-544E-B685-48078E69BA34}" type="slidenum">
              <a:rPr lang="en-US" smtClean="0"/>
              <a:t>‹#›</a:t>
            </a:fld>
            <a:endParaRPr lang="en-US" dirty="0"/>
          </a:p>
        </p:txBody>
      </p:sp>
    </p:spTree>
    <p:extLst>
      <p:ext uri="{BB962C8B-B14F-4D97-AF65-F5344CB8AC3E}">
        <p14:creationId xmlns:p14="http://schemas.microsoft.com/office/powerpoint/2010/main" val="282558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3CAEF-7E52-D741-8DD6-6231C3DC7A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B2CC02-DDF8-724F-A662-DF02691F4D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FC821C-7C01-EB42-AAF6-73C6D0BBC2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179427-11D7-B541-B73A-0D45B5935B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316BDA7-5571-3F47-A3A0-8537BBF50AA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BBCC052-8F1B-9040-B48B-CF65289A2C55}"/>
              </a:ext>
            </a:extLst>
          </p:cNvPr>
          <p:cNvSpPr>
            <a:spLocks noGrp="1"/>
          </p:cNvSpPr>
          <p:nvPr>
            <p:ph type="dt" sz="half" idx="10"/>
          </p:nvPr>
        </p:nvSpPr>
        <p:spPr/>
        <p:txBody>
          <a:bodyPr/>
          <a:lstStyle/>
          <a:p>
            <a:fld id="{E140B84A-9D82-BD4E-AD9B-CA4FD91D6D3A}" type="datetimeFigureOut">
              <a:rPr lang="en-US" smtClean="0"/>
              <a:t>7/30/19</a:t>
            </a:fld>
            <a:endParaRPr lang="en-US" dirty="0"/>
          </a:p>
        </p:txBody>
      </p:sp>
      <p:sp>
        <p:nvSpPr>
          <p:cNvPr id="8" name="Footer Placeholder 7">
            <a:extLst>
              <a:ext uri="{FF2B5EF4-FFF2-40B4-BE49-F238E27FC236}">
                <a16:creationId xmlns:a16="http://schemas.microsoft.com/office/drawing/2014/main" id="{522CCD8C-E017-2B43-9201-2E73DC264CA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73C86E5-65CD-1843-939B-5CFFC3F72696}"/>
              </a:ext>
            </a:extLst>
          </p:cNvPr>
          <p:cNvSpPr>
            <a:spLocks noGrp="1"/>
          </p:cNvSpPr>
          <p:nvPr>
            <p:ph type="sldNum" sz="quarter" idx="12"/>
          </p:nvPr>
        </p:nvSpPr>
        <p:spPr/>
        <p:txBody>
          <a:bodyPr/>
          <a:lstStyle/>
          <a:p>
            <a:fld id="{9FAD29D7-EAFD-544E-B685-48078E69BA34}" type="slidenum">
              <a:rPr lang="en-US" smtClean="0"/>
              <a:t>‹#›</a:t>
            </a:fld>
            <a:endParaRPr lang="en-US" dirty="0"/>
          </a:p>
        </p:txBody>
      </p:sp>
    </p:spTree>
    <p:extLst>
      <p:ext uri="{BB962C8B-B14F-4D97-AF65-F5344CB8AC3E}">
        <p14:creationId xmlns:p14="http://schemas.microsoft.com/office/powerpoint/2010/main" val="259078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C0600-DDA7-0241-B379-791F4DCF57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128A68-6FDF-4341-9B19-B94E37FEABDF}"/>
              </a:ext>
            </a:extLst>
          </p:cNvPr>
          <p:cNvSpPr>
            <a:spLocks noGrp="1"/>
          </p:cNvSpPr>
          <p:nvPr>
            <p:ph type="dt" sz="half" idx="10"/>
          </p:nvPr>
        </p:nvSpPr>
        <p:spPr/>
        <p:txBody>
          <a:bodyPr/>
          <a:lstStyle/>
          <a:p>
            <a:fld id="{E140B84A-9D82-BD4E-AD9B-CA4FD91D6D3A}" type="datetimeFigureOut">
              <a:rPr lang="en-US" smtClean="0"/>
              <a:t>7/30/19</a:t>
            </a:fld>
            <a:endParaRPr lang="en-US" dirty="0"/>
          </a:p>
        </p:txBody>
      </p:sp>
      <p:sp>
        <p:nvSpPr>
          <p:cNvPr id="4" name="Footer Placeholder 3">
            <a:extLst>
              <a:ext uri="{FF2B5EF4-FFF2-40B4-BE49-F238E27FC236}">
                <a16:creationId xmlns:a16="http://schemas.microsoft.com/office/drawing/2014/main" id="{BA4F4E17-3C52-8A40-B9DD-D130AD1005C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37BD5B4-C18D-7342-A824-CA5FA4828940}"/>
              </a:ext>
            </a:extLst>
          </p:cNvPr>
          <p:cNvSpPr>
            <a:spLocks noGrp="1"/>
          </p:cNvSpPr>
          <p:nvPr>
            <p:ph type="sldNum" sz="quarter" idx="12"/>
          </p:nvPr>
        </p:nvSpPr>
        <p:spPr/>
        <p:txBody>
          <a:bodyPr/>
          <a:lstStyle/>
          <a:p>
            <a:fld id="{9FAD29D7-EAFD-544E-B685-48078E69BA34}" type="slidenum">
              <a:rPr lang="en-US" smtClean="0"/>
              <a:t>‹#›</a:t>
            </a:fld>
            <a:endParaRPr lang="en-US" dirty="0"/>
          </a:p>
        </p:txBody>
      </p:sp>
    </p:spTree>
    <p:extLst>
      <p:ext uri="{BB962C8B-B14F-4D97-AF65-F5344CB8AC3E}">
        <p14:creationId xmlns:p14="http://schemas.microsoft.com/office/powerpoint/2010/main" val="3628244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594845-8C82-EB48-BA69-91F46C71F3E8}"/>
              </a:ext>
            </a:extLst>
          </p:cNvPr>
          <p:cNvSpPr>
            <a:spLocks noGrp="1"/>
          </p:cNvSpPr>
          <p:nvPr>
            <p:ph type="dt" sz="half" idx="10"/>
          </p:nvPr>
        </p:nvSpPr>
        <p:spPr/>
        <p:txBody>
          <a:bodyPr/>
          <a:lstStyle/>
          <a:p>
            <a:fld id="{E140B84A-9D82-BD4E-AD9B-CA4FD91D6D3A}" type="datetimeFigureOut">
              <a:rPr lang="en-US" smtClean="0"/>
              <a:t>7/30/19</a:t>
            </a:fld>
            <a:endParaRPr lang="en-US" dirty="0"/>
          </a:p>
        </p:txBody>
      </p:sp>
      <p:sp>
        <p:nvSpPr>
          <p:cNvPr id="3" name="Footer Placeholder 2">
            <a:extLst>
              <a:ext uri="{FF2B5EF4-FFF2-40B4-BE49-F238E27FC236}">
                <a16:creationId xmlns:a16="http://schemas.microsoft.com/office/drawing/2014/main" id="{5FC5C731-D7EC-3F48-BA1B-AA6773D1298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A4D5A97-63C0-4545-930C-68BF7FF3E320}"/>
              </a:ext>
            </a:extLst>
          </p:cNvPr>
          <p:cNvSpPr>
            <a:spLocks noGrp="1"/>
          </p:cNvSpPr>
          <p:nvPr>
            <p:ph type="sldNum" sz="quarter" idx="12"/>
          </p:nvPr>
        </p:nvSpPr>
        <p:spPr/>
        <p:txBody>
          <a:bodyPr/>
          <a:lstStyle/>
          <a:p>
            <a:fld id="{9FAD29D7-EAFD-544E-B685-48078E69BA34}" type="slidenum">
              <a:rPr lang="en-US" smtClean="0"/>
              <a:t>‹#›</a:t>
            </a:fld>
            <a:endParaRPr lang="en-US" dirty="0"/>
          </a:p>
        </p:txBody>
      </p:sp>
    </p:spTree>
    <p:extLst>
      <p:ext uri="{BB962C8B-B14F-4D97-AF65-F5344CB8AC3E}">
        <p14:creationId xmlns:p14="http://schemas.microsoft.com/office/powerpoint/2010/main" val="1033871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EC327-CFCE-CC4E-881F-0E840854D3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236E97-DA38-7940-BBF9-13170436C9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1336F0C-21AE-CB43-92CB-A18C6108DE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8B3455-593E-2642-AAAC-9A7607C23D8A}"/>
              </a:ext>
            </a:extLst>
          </p:cNvPr>
          <p:cNvSpPr>
            <a:spLocks noGrp="1"/>
          </p:cNvSpPr>
          <p:nvPr>
            <p:ph type="dt" sz="half" idx="10"/>
          </p:nvPr>
        </p:nvSpPr>
        <p:spPr/>
        <p:txBody>
          <a:bodyPr/>
          <a:lstStyle/>
          <a:p>
            <a:fld id="{E140B84A-9D82-BD4E-AD9B-CA4FD91D6D3A}" type="datetimeFigureOut">
              <a:rPr lang="en-US" smtClean="0"/>
              <a:t>7/30/19</a:t>
            </a:fld>
            <a:endParaRPr lang="en-US" dirty="0"/>
          </a:p>
        </p:txBody>
      </p:sp>
      <p:sp>
        <p:nvSpPr>
          <p:cNvPr id="6" name="Footer Placeholder 5">
            <a:extLst>
              <a:ext uri="{FF2B5EF4-FFF2-40B4-BE49-F238E27FC236}">
                <a16:creationId xmlns:a16="http://schemas.microsoft.com/office/drawing/2014/main" id="{AA49E500-318A-6947-B1C7-79B29EB5FE7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AAB915F-1CF4-C846-816F-FFD0B6DBD62E}"/>
              </a:ext>
            </a:extLst>
          </p:cNvPr>
          <p:cNvSpPr>
            <a:spLocks noGrp="1"/>
          </p:cNvSpPr>
          <p:nvPr>
            <p:ph type="sldNum" sz="quarter" idx="12"/>
          </p:nvPr>
        </p:nvSpPr>
        <p:spPr/>
        <p:txBody>
          <a:bodyPr/>
          <a:lstStyle/>
          <a:p>
            <a:fld id="{9FAD29D7-EAFD-544E-B685-48078E69BA34}" type="slidenum">
              <a:rPr lang="en-US" smtClean="0"/>
              <a:t>‹#›</a:t>
            </a:fld>
            <a:endParaRPr lang="en-US" dirty="0"/>
          </a:p>
        </p:txBody>
      </p:sp>
    </p:spTree>
    <p:extLst>
      <p:ext uri="{BB962C8B-B14F-4D97-AF65-F5344CB8AC3E}">
        <p14:creationId xmlns:p14="http://schemas.microsoft.com/office/powerpoint/2010/main" val="239000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F3F67-D840-2344-A752-97EA6DF4A3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479A64-FFB7-794A-BFE6-2949F3870C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06CE8F5-657D-5C42-94E2-88128E0B9A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59DFA7-8CC7-5740-B7A1-9E92A7678EDB}"/>
              </a:ext>
            </a:extLst>
          </p:cNvPr>
          <p:cNvSpPr>
            <a:spLocks noGrp="1"/>
          </p:cNvSpPr>
          <p:nvPr>
            <p:ph type="dt" sz="half" idx="10"/>
          </p:nvPr>
        </p:nvSpPr>
        <p:spPr/>
        <p:txBody>
          <a:bodyPr/>
          <a:lstStyle/>
          <a:p>
            <a:fld id="{E140B84A-9D82-BD4E-AD9B-CA4FD91D6D3A}" type="datetimeFigureOut">
              <a:rPr lang="en-US" smtClean="0"/>
              <a:t>7/30/19</a:t>
            </a:fld>
            <a:endParaRPr lang="en-US" dirty="0"/>
          </a:p>
        </p:txBody>
      </p:sp>
      <p:sp>
        <p:nvSpPr>
          <p:cNvPr id="6" name="Footer Placeholder 5">
            <a:extLst>
              <a:ext uri="{FF2B5EF4-FFF2-40B4-BE49-F238E27FC236}">
                <a16:creationId xmlns:a16="http://schemas.microsoft.com/office/drawing/2014/main" id="{45004A52-E836-984D-A142-9DB7DFC1EA9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F8A3048-0B84-9F43-9E51-221C48D3A4C0}"/>
              </a:ext>
            </a:extLst>
          </p:cNvPr>
          <p:cNvSpPr>
            <a:spLocks noGrp="1"/>
          </p:cNvSpPr>
          <p:nvPr>
            <p:ph type="sldNum" sz="quarter" idx="12"/>
          </p:nvPr>
        </p:nvSpPr>
        <p:spPr/>
        <p:txBody>
          <a:bodyPr/>
          <a:lstStyle/>
          <a:p>
            <a:fld id="{9FAD29D7-EAFD-544E-B685-48078E69BA34}" type="slidenum">
              <a:rPr lang="en-US" smtClean="0"/>
              <a:t>‹#›</a:t>
            </a:fld>
            <a:endParaRPr lang="en-US" dirty="0"/>
          </a:p>
        </p:txBody>
      </p:sp>
    </p:spTree>
    <p:extLst>
      <p:ext uri="{BB962C8B-B14F-4D97-AF65-F5344CB8AC3E}">
        <p14:creationId xmlns:p14="http://schemas.microsoft.com/office/powerpoint/2010/main" val="624863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94B9B0-1725-4445-B122-7B5E1A3B12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7FBC73-93F7-3841-9267-AC0C5F4D89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D76A7C-865C-724C-AF9C-34124C556E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40B84A-9D82-BD4E-AD9B-CA4FD91D6D3A}" type="datetimeFigureOut">
              <a:rPr lang="en-US" smtClean="0"/>
              <a:t>7/30/19</a:t>
            </a:fld>
            <a:endParaRPr lang="en-US" dirty="0"/>
          </a:p>
        </p:txBody>
      </p:sp>
      <p:sp>
        <p:nvSpPr>
          <p:cNvPr id="5" name="Footer Placeholder 4">
            <a:extLst>
              <a:ext uri="{FF2B5EF4-FFF2-40B4-BE49-F238E27FC236}">
                <a16:creationId xmlns:a16="http://schemas.microsoft.com/office/drawing/2014/main" id="{0725E89F-68BA-A843-951C-0E2526BDEB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44F63B0-1A70-4943-BA30-EA55B25669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AD29D7-EAFD-544E-B685-48078E69BA34}" type="slidenum">
              <a:rPr lang="en-US" smtClean="0"/>
              <a:t>‹#›</a:t>
            </a:fld>
            <a:endParaRPr lang="en-US" dirty="0"/>
          </a:p>
        </p:txBody>
      </p:sp>
    </p:spTree>
    <p:extLst>
      <p:ext uri="{BB962C8B-B14F-4D97-AF65-F5344CB8AC3E}">
        <p14:creationId xmlns:p14="http://schemas.microsoft.com/office/powerpoint/2010/main" val="3070241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hyperlink" Target="https://www.bing.com/search?q=icmr&amp;PC=IS04" TargetMode="Externa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70FAD-5859-8249-B778-08FC1E8FFD91}"/>
              </a:ext>
            </a:extLst>
          </p:cNvPr>
          <p:cNvSpPr>
            <a:spLocks noGrp="1"/>
          </p:cNvSpPr>
          <p:nvPr>
            <p:ph type="ctrTitle"/>
          </p:nvPr>
        </p:nvSpPr>
        <p:spPr>
          <a:xfrm>
            <a:off x="1524000" y="433594"/>
            <a:ext cx="9144000" cy="2387600"/>
          </a:xfrm>
        </p:spPr>
        <p:txBody>
          <a:bodyPr>
            <a:normAutofit/>
          </a:bodyPr>
          <a:lstStyle/>
          <a:p>
            <a:r>
              <a:rPr lang="en-US" sz="5400" b="1" dirty="0">
                <a:solidFill>
                  <a:srgbClr val="C00000"/>
                </a:solidFill>
                <a:latin typeface="+mn-lt"/>
              </a:rPr>
              <a:t>Registration Of Infertility Clinics</a:t>
            </a:r>
          </a:p>
        </p:txBody>
      </p:sp>
      <p:sp>
        <p:nvSpPr>
          <p:cNvPr id="4" name="Subtitle 2">
            <a:extLst>
              <a:ext uri="{FF2B5EF4-FFF2-40B4-BE49-F238E27FC236}">
                <a16:creationId xmlns:a16="http://schemas.microsoft.com/office/drawing/2014/main" id="{5BADDB53-3AC2-CB4D-BCFD-050C82297AC6}"/>
              </a:ext>
            </a:extLst>
          </p:cNvPr>
          <p:cNvSpPr txBox="1">
            <a:spLocks/>
          </p:cNvSpPr>
          <p:nvPr/>
        </p:nvSpPr>
        <p:spPr>
          <a:xfrm>
            <a:off x="1676400" y="3754438"/>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4400" b="1">
                <a:solidFill>
                  <a:srgbClr val="352DB9"/>
                </a:solidFill>
                <a:latin typeface="Calibri" panose="020F0502020204030204" pitchFamily="34" charset="0"/>
                <a:cs typeface="Calibri" panose="020F0502020204030204" pitchFamily="34" charset="0"/>
              </a:rPr>
              <a:t>SIG Endocrinology 2019</a:t>
            </a:r>
          </a:p>
          <a:p>
            <a:r>
              <a:rPr lang="en-US" sz="2800" b="1">
                <a:solidFill>
                  <a:srgbClr val="352DB9"/>
                </a:solidFill>
                <a:latin typeface="Calibri" panose="020F0502020204030204" pitchFamily="34" charset="0"/>
                <a:cs typeface="Calibri" panose="020F0502020204030204" pitchFamily="34" charset="0"/>
              </a:rPr>
              <a:t>Chairperson – Madhuri Patil</a:t>
            </a:r>
            <a:endParaRPr lang="en-US" sz="2800" dirty="0"/>
          </a:p>
        </p:txBody>
      </p:sp>
    </p:spTree>
    <p:extLst>
      <p:ext uri="{BB962C8B-B14F-4D97-AF65-F5344CB8AC3E}">
        <p14:creationId xmlns:p14="http://schemas.microsoft.com/office/powerpoint/2010/main" val="2704217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43DA7944-45A0-FA4A-9E7C-B8AD12EA5672}"/>
              </a:ext>
            </a:extLst>
          </p:cNvPr>
          <p:cNvGraphicFramePr/>
          <p:nvPr>
            <p:extLst>
              <p:ext uri="{D42A27DB-BD31-4B8C-83A1-F6EECF244321}">
                <p14:modId xmlns:p14="http://schemas.microsoft.com/office/powerpoint/2010/main" val="1575870565"/>
              </p:ext>
            </p:extLst>
          </p:nvPr>
        </p:nvGraphicFramePr>
        <p:xfrm>
          <a:off x="238825" y="244653"/>
          <a:ext cx="11600873" cy="6227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735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64016" y="4607170"/>
            <a:ext cx="7924800" cy="5943600"/>
          </a:xfrm>
        </p:spPr>
        <p:txBody>
          <a:bodyPr>
            <a:normAutofit/>
          </a:bodyPr>
          <a:lstStyle/>
          <a:p>
            <a:pPr algn="l">
              <a:lnSpc>
                <a:spcPct val="150000"/>
              </a:lnSpc>
            </a:pPr>
            <a:br>
              <a:rPr lang="en-US" dirty="0">
                <a:cs typeface="Arial" pitchFamily="34" charset="0"/>
                <a:hlinkClick r:id="rId2"/>
              </a:rPr>
            </a:br>
            <a:r>
              <a:rPr lang="en-US" sz="2000" dirty="0">
                <a:latin typeface="Calibri" panose="020F0502020204030204" pitchFamily="34" charset="0"/>
                <a:cs typeface="Calibri" panose="020F0502020204030204" pitchFamily="34" charset="0"/>
              </a:rPr>
              <a:t>      </a:t>
            </a:r>
          </a:p>
          <a:p>
            <a:pPr algn="l"/>
            <a:endParaRPr lang="en-US" sz="2000" dirty="0">
              <a:latin typeface="Calibri" panose="020F0502020204030204" pitchFamily="34" charset="0"/>
              <a:cs typeface="Calibri" panose="020F0502020204030204" pitchFamily="34" charset="0"/>
            </a:endParaRPr>
          </a:p>
          <a:p>
            <a:pPr algn="l"/>
            <a:endParaRPr lang="en-US" sz="2100" dirty="0">
              <a:latin typeface="Calibri" panose="020F0502020204030204" pitchFamily="34" charset="0"/>
              <a:cs typeface="Calibri" panose="020F0502020204030204" pitchFamily="34" charset="0"/>
            </a:endParaRPr>
          </a:p>
        </p:txBody>
      </p:sp>
      <p:graphicFrame>
        <p:nvGraphicFramePr>
          <p:cNvPr id="4" name="Diagram 3">
            <a:extLst>
              <a:ext uri="{FF2B5EF4-FFF2-40B4-BE49-F238E27FC236}">
                <a16:creationId xmlns:a16="http://schemas.microsoft.com/office/drawing/2014/main" id="{3D2D5F14-E873-304A-B286-FD024E0212B1}"/>
              </a:ext>
            </a:extLst>
          </p:cNvPr>
          <p:cNvGraphicFramePr/>
          <p:nvPr>
            <p:extLst>
              <p:ext uri="{D42A27DB-BD31-4B8C-83A1-F6EECF244321}">
                <p14:modId xmlns:p14="http://schemas.microsoft.com/office/powerpoint/2010/main" val="3254102428"/>
              </p:ext>
            </p:extLst>
          </p:nvPr>
        </p:nvGraphicFramePr>
        <p:xfrm>
          <a:off x="789354" y="496928"/>
          <a:ext cx="10031046"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32816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E6547E06-2501-784F-BDDE-D4053AB14D46}"/>
              </a:ext>
            </a:extLst>
          </p:cNvPr>
          <p:cNvGraphicFramePr/>
          <p:nvPr>
            <p:extLst>
              <p:ext uri="{D42A27DB-BD31-4B8C-83A1-F6EECF244321}">
                <p14:modId xmlns:p14="http://schemas.microsoft.com/office/powerpoint/2010/main" val="3899285126"/>
              </p:ext>
            </p:extLst>
          </p:nvPr>
        </p:nvGraphicFramePr>
        <p:xfrm>
          <a:off x="93785" y="719666"/>
          <a:ext cx="11992707" cy="6138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08060328-BD99-534F-BC6D-7F42E53D401A}"/>
              </a:ext>
            </a:extLst>
          </p:cNvPr>
          <p:cNvSpPr/>
          <p:nvPr/>
        </p:nvSpPr>
        <p:spPr>
          <a:xfrm>
            <a:off x="0" y="0"/>
            <a:ext cx="12192000" cy="1059008"/>
          </a:xfrm>
          <a:prstGeom prst="rect">
            <a:avLst/>
          </a:prstGeom>
        </p:spPr>
        <p:txBody>
          <a:bodyPr wrap="square">
            <a:spAutoFit/>
          </a:bodyPr>
          <a:lstStyle/>
          <a:p>
            <a:pPr marL="711200" marR="279400" algn="ctr">
              <a:lnSpc>
                <a:spcPct val="116000"/>
              </a:lnSpc>
              <a:spcAft>
                <a:spcPts val="0"/>
              </a:spcAft>
              <a:tabLst>
                <a:tab pos="711200" algn="l"/>
              </a:tabLst>
            </a:pPr>
            <a:r>
              <a:rPr lang="en-IN" sz="2800" b="1" dirty="0">
                <a:solidFill>
                  <a:srgbClr val="C00000"/>
                </a:solidFill>
                <a:latin typeface="Arial" panose="020B0604020202020204" pitchFamily="34" charset="0"/>
                <a:ea typeface="Arial" panose="020B0604020202020204" pitchFamily="34" charset="0"/>
                <a:cs typeface="Times New Roman" panose="02020603050405020304" pitchFamily="18" charset="0"/>
              </a:rPr>
              <a:t>Registration of ART Clinics, ART banks, and Research Centres using Human Embryos</a:t>
            </a:r>
            <a:endParaRPr lang="en-IN" sz="2800" dirty="0">
              <a:solidFill>
                <a:srgbClr val="C00000"/>
              </a:solidFill>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8110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23693" y="2209800"/>
            <a:ext cx="8001000" cy="1584408"/>
          </a:xfrm>
          <a:prstGeom prst="rect">
            <a:avLst/>
          </a:prstGeom>
        </p:spPr>
        <p:txBody>
          <a:bodyPr wrap="square">
            <a:spAutoFit/>
          </a:bodyPr>
          <a:lstStyle/>
          <a:p>
            <a:pPr>
              <a:lnSpc>
                <a:spcPct val="200000"/>
              </a:lnSpc>
            </a:pPr>
            <a:endParaRPr lang="en-US" sz="500" b="1" dirty="0">
              <a:latin typeface="Calibri" panose="020F0502020204030204" pitchFamily="34" charset="0"/>
              <a:cs typeface="Calibri" panose="020F0502020204030204" pitchFamily="34" charset="0"/>
            </a:endParaRPr>
          </a:p>
          <a:p>
            <a:pPr marL="457200" indent="-457200">
              <a:lnSpc>
                <a:spcPct val="200000"/>
              </a:lnSpc>
              <a:buAutoNum type="alphaLcParenR" startAt="6"/>
            </a:pPr>
            <a:endParaRPr lang="en-US" sz="2000" dirty="0">
              <a:latin typeface="Calibri" panose="020F0502020204030204" pitchFamily="34" charset="0"/>
              <a:cs typeface="Calibri" panose="020F0502020204030204" pitchFamily="34" charset="0"/>
            </a:endParaRPr>
          </a:p>
          <a:p>
            <a:pPr>
              <a:lnSpc>
                <a:spcPct val="200000"/>
              </a:lnSpc>
            </a:pPr>
            <a:endParaRPr lang="en-US" sz="800" dirty="0">
              <a:latin typeface="Calibri" panose="020F0502020204030204" pitchFamily="34" charset="0"/>
              <a:cs typeface="Calibri" panose="020F0502020204030204" pitchFamily="34" charset="0"/>
            </a:endParaRPr>
          </a:p>
          <a:p>
            <a:pPr>
              <a:lnSpc>
                <a:spcPct val="200000"/>
              </a:lnSpc>
            </a:pPr>
            <a:endParaRPr lang="en-US" dirty="0">
              <a:latin typeface="Calibri" panose="020F0502020204030204" pitchFamily="34" charset="0"/>
              <a:cs typeface="Calibri" panose="020F0502020204030204" pitchFamily="34" charset="0"/>
            </a:endParaRPr>
          </a:p>
        </p:txBody>
      </p:sp>
      <p:graphicFrame>
        <p:nvGraphicFramePr>
          <p:cNvPr id="3" name="Diagram 2">
            <a:extLst>
              <a:ext uri="{FF2B5EF4-FFF2-40B4-BE49-F238E27FC236}">
                <a16:creationId xmlns:a16="http://schemas.microsoft.com/office/drawing/2014/main" id="{29A72861-4B05-6940-8BC7-26E155D2CB3E}"/>
              </a:ext>
            </a:extLst>
          </p:cNvPr>
          <p:cNvGraphicFramePr/>
          <p:nvPr>
            <p:extLst>
              <p:ext uri="{D42A27DB-BD31-4B8C-83A1-F6EECF244321}">
                <p14:modId xmlns:p14="http://schemas.microsoft.com/office/powerpoint/2010/main" val="1340766004"/>
              </p:ext>
            </p:extLst>
          </p:nvPr>
        </p:nvGraphicFramePr>
        <p:xfrm>
          <a:off x="507999" y="567266"/>
          <a:ext cx="11168185" cy="596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ounded Rectangle 3">
            <a:extLst>
              <a:ext uri="{FF2B5EF4-FFF2-40B4-BE49-F238E27FC236}">
                <a16:creationId xmlns:a16="http://schemas.microsoft.com/office/drawing/2014/main" id="{A620665D-3663-0A4A-BC14-167024D39AA1}"/>
              </a:ext>
            </a:extLst>
          </p:cNvPr>
          <p:cNvSpPr/>
          <p:nvPr/>
        </p:nvSpPr>
        <p:spPr>
          <a:xfrm>
            <a:off x="6893169" y="2625969"/>
            <a:ext cx="4783015" cy="328246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IN" b="1" dirty="0">
                <a:solidFill>
                  <a:srgbClr val="C00000"/>
                </a:solidFill>
              </a:rPr>
              <a:t>Facilities for Inspection</a:t>
            </a:r>
          </a:p>
          <a:p>
            <a:r>
              <a:rPr lang="en-IN" b="1" dirty="0"/>
              <a:t> </a:t>
            </a:r>
          </a:p>
          <a:p>
            <a:r>
              <a:rPr lang="en-IN" b="1" dirty="0"/>
              <a:t>Every ART clinic shall allow inspection of the place, equipment and records to the Registration Authority or to any other person authorized by the Registration Authority in this behalf</a:t>
            </a:r>
          </a:p>
          <a:p>
            <a:endParaRPr lang="en-IN" b="1" dirty="0"/>
          </a:p>
          <a:p>
            <a:r>
              <a:rPr lang="en-IN" b="1" dirty="0"/>
              <a:t> </a:t>
            </a:r>
            <a:r>
              <a:rPr lang="en-IN" b="1" dirty="0">
                <a:solidFill>
                  <a:srgbClr val="161ED1"/>
                </a:solidFill>
              </a:rPr>
              <a:t>Such an inspection of an already registered clinic may take place without any notice, during the working hours of the clinic </a:t>
            </a:r>
            <a:endParaRPr lang="en-US" b="1" dirty="0">
              <a:solidFill>
                <a:srgbClr val="161ED1"/>
              </a:solidFill>
            </a:endParaRPr>
          </a:p>
        </p:txBody>
      </p:sp>
    </p:spTree>
    <p:extLst>
      <p:ext uri="{BB962C8B-B14F-4D97-AF65-F5344CB8AC3E}">
        <p14:creationId xmlns:p14="http://schemas.microsoft.com/office/powerpoint/2010/main" val="916921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1AACC4D-D402-4B41-B036-5A42D77EA603}"/>
              </a:ext>
            </a:extLst>
          </p:cNvPr>
          <p:cNvGraphicFramePr>
            <a:graphicFrameLocks noGrp="1"/>
          </p:cNvGraphicFramePr>
          <p:nvPr>
            <p:ph idx="1"/>
            <p:extLst>
              <p:ext uri="{D42A27DB-BD31-4B8C-83A1-F6EECF244321}">
                <p14:modId xmlns:p14="http://schemas.microsoft.com/office/powerpoint/2010/main" val="1565163222"/>
              </p:ext>
            </p:extLst>
          </p:nvPr>
        </p:nvGraphicFramePr>
        <p:xfrm>
          <a:off x="1758461" y="820615"/>
          <a:ext cx="9401907" cy="58849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ctangle 1">
            <a:extLst>
              <a:ext uri="{FF2B5EF4-FFF2-40B4-BE49-F238E27FC236}">
                <a16:creationId xmlns:a16="http://schemas.microsoft.com/office/drawing/2014/main" id="{A99DE79B-4F28-A546-89BA-FD7E2043AFC1}"/>
              </a:ext>
            </a:extLst>
          </p:cNvPr>
          <p:cNvSpPr/>
          <p:nvPr/>
        </p:nvSpPr>
        <p:spPr>
          <a:xfrm>
            <a:off x="0" y="57834"/>
            <a:ext cx="12191999" cy="523220"/>
          </a:xfrm>
          <a:prstGeom prst="rect">
            <a:avLst/>
          </a:prstGeom>
        </p:spPr>
        <p:txBody>
          <a:bodyPr wrap="square">
            <a:spAutoFit/>
          </a:bodyPr>
          <a:lstStyle/>
          <a:p>
            <a:pPr algn="ctr">
              <a:buNone/>
            </a:pPr>
            <a:r>
              <a:rPr lang="en-US" sz="2800" b="1" dirty="0">
                <a:solidFill>
                  <a:srgbClr val="C00000"/>
                </a:solidFill>
                <a:cs typeface="Arial" pitchFamily="34" charset="0"/>
              </a:rPr>
              <a:t>The categories of infertility / ART Clinics which are to be registered   </a:t>
            </a:r>
          </a:p>
        </p:txBody>
      </p:sp>
    </p:spTree>
    <p:extLst>
      <p:ext uri="{BB962C8B-B14F-4D97-AF65-F5344CB8AC3E}">
        <p14:creationId xmlns:p14="http://schemas.microsoft.com/office/powerpoint/2010/main" val="3758730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2960A7C7-DB21-0A43-B718-BE830EFB8759}"/>
              </a:ext>
            </a:extLst>
          </p:cNvPr>
          <p:cNvGraphicFramePr/>
          <p:nvPr>
            <p:extLst>
              <p:ext uri="{D42A27DB-BD31-4B8C-83A1-F6EECF244321}">
                <p14:modId xmlns:p14="http://schemas.microsoft.com/office/powerpoint/2010/main" val="3993137052"/>
              </p:ext>
            </p:extLst>
          </p:nvPr>
        </p:nvGraphicFramePr>
        <p:xfrm>
          <a:off x="109415" y="0"/>
          <a:ext cx="11895016"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8096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774</Words>
  <Application>Microsoft Macintosh PowerPoint</Application>
  <PresentationFormat>Widescreen</PresentationFormat>
  <Paragraphs>57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Comic Sans MS</vt:lpstr>
      <vt:lpstr>Courier New</vt:lpstr>
      <vt:lpstr>Office Theme</vt:lpstr>
      <vt:lpstr>Registration Of Infertility Clinics</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Registration Of Infertility Clinics</dc:title>
  <dc:creator>Madhuri Patil</dc:creator>
  <cp:lastModifiedBy>Madhuri Patil</cp:lastModifiedBy>
  <cp:revision>9</cp:revision>
  <dcterms:created xsi:type="dcterms:W3CDTF">2018-08-23T17:01:51Z</dcterms:created>
  <dcterms:modified xsi:type="dcterms:W3CDTF">2019-07-30T07:32:50Z</dcterms:modified>
</cp:coreProperties>
</file>